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8" r:id="rId3"/>
    <p:sldId id="257" r:id="rId4"/>
    <p:sldId id="259" r:id="rId5"/>
    <p:sldId id="260" r:id="rId6"/>
    <p:sldId id="262" r:id="rId7"/>
    <p:sldId id="271" r:id="rId8"/>
    <p:sldId id="265" r:id="rId9"/>
    <p:sldId id="261" r:id="rId10"/>
    <p:sldId id="274" r:id="rId11"/>
    <p:sldId id="275" r:id="rId12"/>
    <p:sldId id="276" r:id="rId13"/>
    <p:sldId id="277" r:id="rId14"/>
    <p:sldId id="278" r:id="rId15"/>
    <p:sldId id="280" r:id="rId16"/>
    <p:sldId id="279" r:id="rId17"/>
    <p:sldId id="281" r:id="rId18"/>
    <p:sldId id="282" r:id="rId19"/>
    <p:sldId id="283" r:id="rId20"/>
    <p:sldId id="284" r:id="rId21"/>
    <p:sldId id="285" r:id="rId22"/>
    <p:sldId id="286" r:id="rId23"/>
    <p:sldId id="287" r:id="rId24"/>
    <p:sldId id="288" r:id="rId25"/>
    <p:sldId id="289" r:id="rId26"/>
    <p:sldId id="290" r:id="rId27"/>
    <p:sldId id="292" r:id="rId28"/>
    <p:sldId id="266" r:id="rId29"/>
    <p:sldId id="267" r:id="rId30"/>
    <p:sldId id="270" r:id="rId31"/>
    <p:sldId id="272" r:id="rId32"/>
    <p:sldId id="293"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4" r:id="rId50"/>
    <p:sldId id="312" r:id="rId51"/>
    <p:sldId id="313" r:id="rId52"/>
    <p:sldId id="315" r:id="rId53"/>
    <p:sldId id="316" r:id="rId54"/>
    <p:sldId id="317" r:id="rId55"/>
    <p:sldId id="318" r:id="rId56"/>
    <p:sldId id="319" r:id="rId57"/>
    <p:sldId id="320" r:id="rId58"/>
    <p:sldId id="321" r:id="rId59"/>
    <p:sldId id="323" r:id="rId60"/>
    <p:sldId id="324" r:id="rId61"/>
    <p:sldId id="326" r:id="rId62"/>
    <p:sldId id="327" r:id="rId63"/>
    <p:sldId id="328" r:id="rId64"/>
    <p:sldId id="329" r:id="rId65"/>
    <p:sldId id="330" r:id="rId66"/>
    <p:sldId id="331" r:id="rId67"/>
    <p:sldId id="332" r:id="rId68"/>
    <p:sldId id="333" r:id="rId69"/>
    <p:sldId id="334" r:id="rId70"/>
    <p:sldId id="335"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660"/>
  </p:normalViewPr>
  <p:slideViewPr>
    <p:cSldViewPr>
      <p:cViewPr varScale="1">
        <p:scale>
          <a:sx n="113" d="100"/>
          <a:sy n="113" d="100"/>
        </p:scale>
        <p:origin x="2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9498239-6265-155A-CB61-24D46A40E20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ltLang="en-US"/>
          </a:p>
        </p:txBody>
      </p:sp>
      <p:sp>
        <p:nvSpPr>
          <p:cNvPr id="92163" name="Rectangle 3">
            <a:extLst>
              <a:ext uri="{FF2B5EF4-FFF2-40B4-BE49-F238E27FC236}">
                <a16:creationId xmlns:a16="http://schemas.microsoft.com/office/drawing/2014/main" id="{84DF8769-24AD-9FC1-F672-4123A4C300F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2137EF4-0976-4725-8B48-DED272137DAF}" type="datetimeFigureOut">
              <a:rPr lang="en-GB" altLang="en-US"/>
              <a:pPr/>
              <a:t>23/05/2023</a:t>
            </a:fld>
            <a:endParaRPr lang="en-GB" altLang="en-US"/>
          </a:p>
        </p:txBody>
      </p:sp>
      <p:sp>
        <p:nvSpPr>
          <p:cNvPr id="92164" name="Rectangle 4">
            <a:extLst>
              <a:ext uri="{FF2B5EF4-FFF2-40B4-BE49-F238E27FC236}">
                <a16:creationId xmlns:a16="http://schemas.microsoft.com/office/drawing/2014/main" id="{B854D9C2-1EDD-8B62-86FB-72E1CA51186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a:extLst>
              <a:ext uri="{FF2B5EF4-FFF2-40B4-BE49-F238E27FC236}">
                <a16:creationId xmlns:a16="http://schemas.microsoft.com/office/drawing/2014/main" id="{041477DB-9584-8B61-47F2-CCED342332A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166" name="Rectangle 6">
            <a:extLst>
              <a:ext uri="{FF2B5EF4-FFF2-40B4-BE49-F238E27FC236}">
                <a16:creationId xmlns:a16="http://schemas.microsoft.com/office/drawing/2014/main" id="{D891525A-B205-5BE8-7BC9-7C2DE74B871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ltLang="en-US"/>
          </a:p>
        </p:txBody>
      </p:sp>
      <p:sp>
        <p:nvSpPr>
          <p:cNvPr id="92167" name="Rectangle 7">
            <a:extLst>
              <a:ext uri="{FF2B5EF4-FFF2-40B4-BE49-F238E27FC236}">
                <a16:creationId xmlns:a16="http://schemas.microsoft.com/office/drawing/2014/main" id="{292032DD-346C-6922-BADA-C0F046CDC20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9865A68-AD09-48E9-8352-F6EC3C0DF09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5F77706-7F2B-D667-5AA8-FA296DD16832}"/>
              </a:ext>
            </a:extLst>
          </p:cNvPr>
          <p:cNvSpPr>
            <a:spLocks noRot="1" noChangeArrowheads="1" noTextEdit="1"/>
          </p:cNvSpPr>
          <p:nvPr>
            <p:ph type="sldImg"/>
          </p:nvPr>
        </p:nvSpPr>
        <p:spPr>
          <a:ln/>
        </p:spPr>
      </p:sp>
      <p:sp>
        <p:nvSpPr>
          <p:cNvPr id="93187" name="Rectangle 3">
            <a:extLst>
              <a:ext uri="{FF2B5EF4-FFF2-40B4-BE49-F238E27FC236}">
                <a16:creationId xmlns:a16="http://schemas.microsoft.com/office/drawing/2014/main" id="{8B9EB208-BD70-2EF7-C894-0DE6226E0E9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3CAE3D2-6312-034F-1528-71615287F212}"/>
              </a:ext>
            </a:extLst>
          </p:cNvPr>
          <p:cNvSpPr>
            <a:spLocks noRot="1" noChangeArrowheads="1" noTextEdit="1"/>
          </p:cNvSpPr>
          <p:nvPr>
            <p:ph type="sldImg"/>
          </p:nvPr>
        </p:nvSpPr>
        <p:spPr>
          <a:ln/>
        </p:spPr>
      </p:sp>
      <p:sp>
        <p:nvSpPr>
          <p:cNvPr id="102403" name="Rectangle 3">
            <a:extLst>
              <a:ext uri="{FF2B5EF4-FFF2-40B4-BE49-F238E27FC236}">
                <a16:creationId xmlns:a16="http://schemas.microsoft.com/office/drawing/2014/main" id="{7E905D3D-D15B-5DDD-5E47-90B91FA3469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EE8A1C0F-A574-2920-C7AF-E962D466A00F}"/>
              </a:ext>
            </a:extLst>
          </p:cNvPr>
          <p:cNvSpPr>
            <a:spLocks noRot="1" noChangeArrowheads="1" noTextEdit="1"/>
          </p:cNvSpPr>
          <p:nvPr>
            <p:ph type="sldImg"/>
          </p:nvPr>
        </p:nvSpPr>
        <p:spPr>
          <a:ln/>
        </p:spPr>
      </p:sp>
      <p:sp>
        <p:nvSpPr>
          <p:cNvPr id="103427" name="Rectangle 3">
            <a:extLst>
              <a:ext uri="{FF2B5EF4-FFF2-40B4-BE49-F238E27FC236}">
                <a16:creationId xmlns:a16="http://schemas.microsoft.com/office/drawing/2014/main" id="{2A874844-2359-A242-C589-45A81A9E475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21A766F5-DE4F-2A75-8F2B-60B0E3D4E21F}"/>
              </a:ext>
            </a:extLst>
          </p:cNvPr>
          <p:cNvSpPr>
            <a:spLocks noRot="1" noChangeArrowheads="1" noTextEdit="1"/>
          </p:cNvSpPr>
          <p:nvPr>
            <p:ph type="sldImg"/>
          </p:nvPr>
        </p:nvSpPr>
        <p:spPr>
          <a:ln/>
        </p:spPr>
      </p:sp>
      <p:sp>
        <p:nvSpPr>
          <p:cNvPr id="104451" name="Rectangle 3">
            <a:extLst>
              <a:ext uri="{FF2B5EF4-FFF2-40B4-BE49-F238E27FC236}">
                <a16:creationId xmlns:a16="http://schemas.microsoft.com/office/drawing/2014/main" id="{CCBFD1AF-0F26-81C8-39E1-169B6E3A47D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589C607-C50E-32EF-3165-D89E646481AC}"/>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FFA5C591-7189-6B72-F62D-9F0EAC4B9CC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EFF6DCF-150A-74CA-8EFD-8F7D26BF7A6A}"/>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7FB7A3A2-9B67-2FC0-FF75-7C9D6A76163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85A0312-2D5E-5ED0-8FDC-ECD8E5D146BC}"/>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5831DE64-02CC-27D3-B448-FBAB8C8B35B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0D70210-3AE9-D5ED-DBE2-77E58561F70C}"/>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0A65EAEA-594B-045E-EB6A-D3C71A33B3D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358F3E7-1AD5-8F6E-D83E-7831A3117438}"/>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82B1BA84-6087-8CA9-3DE4-5C69A7EA5E4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35871229-EB69-7ED3-DD49-B56735E1ADB9}"/>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2F2A572A-D43A-41FF-172D-F2C32E9E66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3644C8E-729A-3D51-6C60-A870346C983C}"/>
              </a:ext>
            </a:extLst>
          </p:cNvPr>
          <p:cNvSpPr>
            <a:spLocks noRot="1" noChangeArrowheads="1" noTextEdit="1"/>
          </p:cNvSpPr>
          <p:nvPr>
            <p:ph type="sldImg"/>
          </p:nvPr>
        </p:nvSpPr>
        <p:spPr>
          <a:ln/>
        </p:spPr>
      </p:sp>
      <p:sp>
        <p:nvSpPr>
          <p:cNvPr id="111619" name="Rectangle 3">
            <a:extLst>
              <a:ext uri="{FF2B5EF4-FFF2-40B4-BE49-F238E27FC236}">
                <a16:creationId xmlns:a16="http://schemas.microsoft.com/office/drawing/2014/main" id="{5C069AC0-D311-AB58-D8F4-C4338E4CB1C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C584FB6-2A54-6466-02D6-655CCA91BF93}"/>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22DDB6BC-FC65-4234-A989-DB549EE7103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64D77A3F-1A25-7084-72F0-47BBA2CD9428}"/>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92F267BB-990B-6F0B-5EDA-38ACC04C3A9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B5CC6AD3-4C44-A1CF-B198-AC59449A9C82}"/>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8F6BDAB0-DA2B-15E9-9CFD-5A40569E4F1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70E7015B-44C3-B82C-4B8B-FBD4C029C195}"/>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D32AD5FE-525E-546C-7DC3-BC6C7932E3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9A985AE-784C-7C51-6480-C59C4A7A9908}"/>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4ED48A68-438C-67CC-7A38-A8864D6883D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629EB1AA-F61B-7B4D-02B7-6F8227017AC1}"/>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6C1AC98A-1A9E-CA22-3740-5EEA8D6152A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9CCBA5E-6772-5846-900B-9287476C1D3B}"/>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137D4BBD-BD13-E739-CFD0-5280704E838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89354D8-097E-2879-4722-38E29576440E}"/>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8A56EFCB-CB5F-B86D-0E8E-D412BA30EA8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D2D31E08-BA28-C08D-7997-90089FDF6E05}"/>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24ED3775-DFE7-7280-C274-ECDF042DCA6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3CA43F54-6FBD-9E2C-ABA4-2FD8D488B0ED}"/>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045B6FEE-5831-062E-A9E0-43716301884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5597E7F-98F9-7FFA-BE14-77772C107A71}"/>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74788C02-7269-9CA1-0690-7F374D354B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B6D7652-A989-1EB9-50CA-4FAB8D8BD203}"/>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B3EFA40D-C1CF-A1F9-0E70-5D6A1FD898E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F7FF326-ABC6-3207-AF68-51424B7CB15D}"/>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D8F4DADD-C9BE-9DBA-17E7-70D1B92132B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DA5094F-8F57-83C9-12FB-F1BB9576F8E7}"/>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A0D52291-FC70-08A3-3C46-5FB88235F1A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DA7B209E-82B3-0DD4-F205-89B48D691BF5}"/>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44611452-AEC7-A909-E738-9417691235F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7BA9122-640C-DBC9-B007-5C82BEC0A467}"/>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D67E9C4B-EA96-744C-06BE-4AEA94F83FF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0E55A81C-13DF-B3B0-EBC4-876064FEB6FB}"/>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C7732BBE-F1D8-A7B8-E7C0-549870C0A71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8599276-54AE-F04B-2377-007B7537FEE1}"/>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534A2F26-600F-17F1-B299-E9A27F2DC58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05C78670-F1A1-E5F9-68A9-93814BB12DB9}"/>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2D7685C6-3273-51FB-235C-2EBEFBC7C78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F9807FC-894C-E3D7-DE4C-22F763A52895}"/>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D34DC20B-D55B-4365-5347-4AA840AFC5B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0638B85-F858-EF52-B421-46BC7478EB57}"/>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E10D70AC-9D12-2410-DBBF-F1892E20F2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BB375443-4D54-2845-2D7A-27BF240AF843}"/>
              </a:ext>
            </a:extLst>
          </p:cNvPr>
          <p:cNvSpPr>
            <a:spLocks noRot="1" noChangeArrowheads="1" noTextEdit="1"/>
          </p:cNvSpPr>
          <p:nvPr>
            <p:ph type="sldImg"/>
          </p:nvPr>
        </p:nvSpPr>
        <p:spPr>
          <a:ln/>
        </p:spPr>
      </p:sp>
      <p:sp>
        <p:nvSpPr>
          <p:cNvPr id="132099" name="Rectangle 3">
            <a:extLst>
              <a:ext uri="{FF2B5EF4-FFF2-40B4-BE49-F238E27FC236}">
                <a16:creationId xmlns:a16="http://schemas.microsoft.com/office/drawing/2014/main" id="{BC09E322-2E6E-ED42-7F13-8FFF419F901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E71C11D-E52D-2C42-0480-65981C246D66}"/>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330CF366-7656-DEF9-82A7-A2A0D369F7A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C3DE5CA1-CD17-0865-2ACC-62277562D334}"/>
              </a:ext>
            </a:extLst>
          </p:cNvPr>
          <p:cNvSpPr>
            <a:spLocks noRot="1" noChangeArrowheads="1" noTextEdit="1"/>
          </p:cNvSpPr>
          <p:nvPr>
            <p:ph type="sldImg"/>
          </p:nvPr>
        </p:nvSpPr>
        <p:spPr>
          <a:ln/>
        </p:spPr>
      </p:sp>
      <p:sp>
        <p:nvSpPr>
          <p:cNvPr id="133123" name="Rectangle 3">
            <a:extLst>
              <a:ext uri="{FF2B5EF4-FFF2-40B4-BE49-F238E27FC236}">
                <a16:creationId xmlns:a16="http://schemas.microsoft.com/office/drawing/2014/main" id="{E9D45F43-5F26-8D52-C41D-94DA61BC5F3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EBD7840-7C9F-993E-0DF1-690623E071E6}"/>
              </a:ext>
            </a:extLst>
          </p:cNvPr>
          <p:cNvSpPr>
            <a:spLocks noRot="1" noChangeArrowheads="1" noTextEdit="1"/>
          </p:cNvSpPr>
          <p:nvPr>
            <p:ph type="sldImg"/>
          </p:nvPr>
        </p:nvSpPr>
        <p:spPr>
          <a:ln/>
        </p:spPr>
      </p:sp>
      <p:sp>
        <p:nvSpPr>
          <p:cNvPr id="134147" name="Rectangle 3">
            <a:extLst>
              <a:ext uri="{FF2B5EF4-FFF2-40B4-BE49-F238E27FC236}">
                <a16:creationId xmlns:a16="http://schemas.microsoft.com/office/drawing/2014/main" id="{C20B5894-0356-4044-227F-128C21483BE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E69E688-C853-F689-D3C7-88490F014E4D}"/>
              </a:ext>
            </a:extLst>
          </p:cNvPr>
          <p:cNvSpPr>
            <a:spLocks noRot="1" noChangeArrowheads="1" noTextEdit="1"/>
          </p:cNvSpPr>
          <p:nvPr>
            <p:ph type="sldImg"/>
          </p:nvPr>
        </p:nvSpPr>
        <p:spPr>
          <a:ln/>
        </p:spPr>
      </p:sp>
      <p:sp>
        <p:nvSpPr>
          <p:cNvPr id="135171" name="Rectangle 3">
            <a:extLst>
              <a:ext uri="{FF2B5EF4-FFF2-40B4-BE49-F238E27FC236}">
                <a16:creationId xmlns:a16="http://schemas.microsoft.com/office/drawing/2014/main" id="{43EBAECD-88B1-FF51-123F-ED033E9CC10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8C20A4F2-983A-01FE-A1D4-1A5D6CE274A6}"/>
              </a:ext>
            </a:extLst>
          </p:cNvPr>
          <p:cNvSpPr>
            <a:spLocks noRot="1" noChangeArrowheads="1" noTextEdit="1"/>
          </p:cNvSpPr>
          <p:nvPr>
            <p:ph type="sldImg"/>
          </p:nvPr>
        </p:nvSpPr>
        <p:spPr>
          <a:ln/>
        </p:spPr>
      </p:sp>
      <p:sp>
        <p:nvSpPr>
          <p:cNvPr id="136195" name="Rectangle 3">
            <a:extLst>
              <a:ext uri="{FF2B5EF4-FFF2-40B4-BE49-F238E27FC236}">
                <a16:creationId xmlns:a16="http://schemas.microsoft.com/office/drawing/2014/main" id="{3557A4C3-D483-5E74-403C-9FD6AF35851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AA21F16E-FB4E-8F15-8382-34E54231FE67}"/>
              </a:ext>
            </a:extLst>
          </p:cNvPr>
          <p:cNvSpPr>
            <a:spLocks noRot="1" noChangeArrowheads="1" noTextEdit="1"/>
          </p:cNvSpPr>
          <p:nvPr>
            <p:ph type="sldImg"/>
          </p:nvPr>
        </p:nvSpPr>
        <p:spPr>
          <a:ln/>
        </p:spPr>
      </p:sp>
      <p:sp>
        <p:nvSpPr>
          <p:cNvPr id="137219" name="Rectangle 3">
            <a:extLst>
              <a:ext uri="{FF2B5EF4-FFF2-40B4-BE49-F238E27FC236}">
                <a16:creationId xmlns:a16="http://schemas.microsoft.com/office/drawing/2014/main" id="{244A2D53-E750-3550-E80F-D5A8D789F70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ED4EF253-6970-7950-94F4-9A5A085D9F71}"/>
              </a:ext>
            </a:extLst>
          </p:cNvPr>
          <p:cNvSpPr>
            <a:spLocks noRot="1" noChangeArrowheads="1" noTextEdit="1"/>
          </p:cNvSpPr>
          <p:nvPr>
            <p:ph type="sldImg"/>
          </p:nvPr>
        </p:nvSpPr>
        <p:spPr>
          <a:ln/>
        </p:spPr>
      </p:sp>
      <p:sp>
        <p:nvSpPr>
          <p:cNvPr id="138243" name="Rectangle 3">
            <a:extLst>
              <a:ext uri="{FF2B5EF4-FFF2-40B4-BE49-F238E27FC236}">
                <a16:creationId xmlns:a16="http://schemas.microsoft.com/office/drawing/2014/main" id="{DC83C686-F538-6C99-F966-6C225DDB630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F56E6B9D-FD17-0003-EECA-9EB5282E0F85}"/>
              </a:ext>
            </a:extLst>
          </p:cNvPr>
          <p:cNvSpPr>
            <a:spLocks noRot="1" noChangeArrowheads="1" noTextEdit="1"/>
          </p:cNvSpPr>
          <p:nvPr>
            <p:ph type="sldImg"/>
          </p:nvPr>
        </p:nvSpPr>
        <p:spPr>
          <a:ln/>
        </p:spPr>
      </p:sp>
      <p:sp>
        <p:nvSpPr>
          <p:cNvPr id="139267" name="Rectangle 3">
            <a:extLst>
              <a:ext uri="{FF2B5EF4-FFF2-40B4-BE49-F238E27FC236}">
                <a16:creationId xmlns:a16="http://schemas.microsoft.com/office/drawing/2014/main" id="{F03D6003-8C6F-FD24-2BC4-4130D9024E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6F0F46CA-7F74-5B3E-32D4-6B206A0535D8}"/>
              </a:ext>
            </a:extLst>
          </p:cNvPr>
          <p:cNvSpPr>
            <a:spLocks noRot="1" noChangeArrowheads="1" noTextEdit="1"/>
          </p:cNvSpPr>
          <p:nvPr>
            <p:ph type="sldImg"/>
          </p:nvPr>
        </p:nvSpPr>
        <p:spPr>
          <a:ln/>
        </p:spPr>
      </p:sp>
      <p:sp>
        <p:nvSpPr>
          <p:cNvPr id="140291" name="Rectangle 3">
            <a:extLst>
              <a:ext uri="{FF2B5EF4-FFF2-40B4-BE49-F238E27FC236}">
                <a16:creationId xmlns:a16="http://schemas.microsoft.com/office/drawing/2014/main" id="{AF4BC355-03E1-8658-2C58-2808603AB08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3B0A518-E7C8-78D3-8B59-AB552C1C80D8}"/>
              </a:ext>
            </a:extLst>
          </p:cNvPr>
          <p:cNvSpPr>
            <a:spLocks noRot="1" noChangeArrowheads="1" noTextEdit="1"/>
          </p:cNvSpPr>
          <p:nvPr>
            <p:ph type="sldImg"/>
          </p:nvPr>
        </p:nvSpPr>
        <p:spPr>
          <a:ln/>
        </p:spPr>
      </p:sp>
      <p:sp>
        <p:nvSpPr>
          <p:cNvPr id="141315" name="Rectangle 3">
            <a:extLst>
              <a:ext uri="{FF2B5EF4-FFF2-40B4-BE49-F238E27FC236}">
                <a16:creationId xmlns:a16="http://schemas.microsoft.com/office/drawing/2014/main" id="{355E57D5-E242-FC89-F435-474A7A85624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D769E4A-4444-7667-20AC-9CBD9093FD71}"/>
              </a:ext>
            </a:extLst>
          </p:cNvPr>
          <p:cNvSpPr>
            <a:spLocks noRot="1" noChangeArrowheads="1" noTextEdit="1"/>
          </p:cNvSpPr>
          <p:nvPr>
            <p:ph type="sldImg"/>
          </p:nvPr>
        </p:nvSpPr>
        <p:spPr>
          <a:ln/>
        </p:spPr>
      </p:sp>
      <p:sp>
        <p:nvSpPr>
          <p:cNvPr id="142339" name="Rectangle 3">
            <a:extLst>
              <a:ext uri="{FF2B5EF4-FFF2-40B4-BE49-F238E27FC236}">
                <a16:creationId xmlns:a16="http://schemas.microsoft.com/office/drawing/2014/main" id="{67F4FEFC-E039-2FE6-E838-B46776FF4FB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61BA3F-6EF6-E5CB-A71C-3EA9A6C121D5}"/>
              </a:ext>
            </a:extLst>
          </p:cNvPr>
          <p:cNvSpPr>
            <a:spLocks noRot="1" noChangeArrowheads="1" noTextEdit="1"/>
          </p:cNvSpPr>
          <p:nvPr>
            <p:ph type="sldImg"/>
          </p:nvPr>
        </p:nvSpPr>
        <p:spPr>
          <a:ln/>
        </p:spPr>
      </p:sp>
      <p:sp>
        <p:nvSpPr>
          <p:cNvPr id="97283" name="Rectangle 3">
            <a:extLst>
              <a:ext uri="{FF2B5EF4-FFF2-40B4-BE49-F238E27FC236}">
                <a16:creationId xmlns:a16="http://schemas.microsoft.com/office/drawing/2014/main" id="{95A87944-1AB8-E8E1-9ACF-33A04BB0B90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D565069E-0ECC-366C-720C-B986FD8C9B3F}"/>
              </a:ext>
            </a:extLst>
          </p:cNvPr>
          <p:cNvSpPr>
            <a:spLocks noRot="1" noChangeArrowheads="1" noTextEdit="1"/>
          </p:cNvSpPr>
          <p:nvPr>
            <p:ph type="sldImg"/>
          </p:nvPr>
        </p:nvSpPr>
        <p:spPr>
          <a:ln/>
        </p:spPr>
      </p:sp>
      <p:sp>
        <p:nvSpPr>
          <p:cNvPr id="143363" name="Rectangle 3">
            <a:extLst>
              <a:ext uri="{FF2B5EF4-FFF2-40B4-BE49-F238E27FC236}">
                <a16:creationId xmlns:a16="http://schemas.microsoft.com/office/drawing/2014/main" id="{E5691EAB-996E-06DD-97AB-EB789163E47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EB914780-24B9-8B76-78BC-F4890F84494D}"/>
              </a:ext>
            </a:extLst>
          </p:cNvPr>
          <p:cNvSpPr>
            <a:spLocks noRot="1" noChangeArrowheads="1" noTextEdit="1"/>
          </p:cNvSpPr>
          <p:nvPr>
            <p:ph type="sldImg"/>
          </p:nvPr>
        </p:nvSpPr>
        <p:spPr>
          <a:ln/>
        </p:spPr>
      </p:sp>
      <p:sp>
        <p:nvSpPr>
          <p:cNvPr id="144387" name="Rectangle 3">
            <a:extLst>
              <a:ext uri="{FF2B5EF4-FFF2-40B4-BE49-F238E27FC236}">
                <a16:creationId xmlns:a16="http://schemas.microsoft.com/office/drawing/2014/main" id="{6B3F31A8-3814-0020-7FD7-C5F384CD311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CED189B2-8B2C-F5DD-95EE-0783EB7E5F70}"/>
              </a:ext>
            </a:extLst>
          </p:cNvPr>
          <p:cNvSpPr>
            <a:spLocks noRot="1" noChangeArrowheads="1" noTextEdit="1"/>
          </p:cNvSpPr>
          <p:nvPr>
            <p:ph type="sldImg"/>
          </p:nvPr>
        </p:nvSpPr>
        <p:spPr>
          <a:ln/>
        </p:spPr>
      </p:sp>
      <p:sp>
        <p:nvSpPr>
          <p:cNvPr id="145411" name="Rectangle 3">
            <a:extLst>
              <a:ext uri="{FF2B5EF4-FFF2-40B4-BE49-F238E27FC236}">
                <a16:creationId xmlns:a16="http://schemas.microsoft.com/office/drawing/2014/main" id="{8C436755-4678-1CE5-332A-35149BEAAA7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2B088404-9AE6-28B2-D333-06609D39ABF1}"/>
              </a:ext>
            </a:extLst>
          </p:cNvPr>
          <p:cNvSpPr>
            <a:spLocks noRot="1" noChangeArrowheads="1" noTextEdit="1"/>
          </p:cNvSpPr>
          <p:nvPr>
            <p:ph type="sldImg"/>
          </p:nvPr>
        </p:nvSpPr>
        <p:spPr>
          <a:ln/>
        </p:spPr>
      </p:sp>
      <p:sp>
        <p:nvSpPr>
          <p:cNvPr id="146435" name="Rectangle 3">
            <a:extLst>
              <a:ext uri="{FF2B5EF4-FFF2-40B4-BE49-F238E27FC236}">
                <a16:creationId xmlns:a16="http://schemas.microsoft.com/office/drawing/2014/main" id="{DB53CCC2-2687-F403-4C99-B92D6237029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575084D5-4899-B52F-AADE-1E6A64750D4D}"/>
              </a:ext>
            </a:extLst>
          </p:cNvPr>
          <p:cNvSpPr>
            <a:spLocks noRot="1" noChangeArrowheads="1" noTextEdit="1"/>
          </p:cNvSpPr>
          <p:nvPr>
            <p:ph type="sldImg"/>
          </p:nvPr>
        </p:nvSpPr>
        <p:spPr>
          <a:ln/>
        </p:spPr>
      </p:sp>
      <p:sp>
        <p:nvSpPr>
          <p:cNvPr id="147459" name="Rectangle 3">
            <a:extLst>
              <a:ext uri="{FF2B5EF4-FFF2-40B4-BE49-F238E27FC236}">
                <a16:creationId xmlns:a16="http://schemas.microsoft.com/office/drawing/2014/main" id="{EE7D88F2-2B81-EAAC-0379-F93125D18E0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CB7A1A19-BB7C-E8B9-16D0-3F875AFCFE40}"/>
              </a:ext>
            </a:extLst>
          </p:cNvPr>
          <p:cNvSpPr>
            <a:spLocks noRot="1" noChangeArrowheads="1" noTextEdit="1"/>
          </p:cNvSpPr>
          <p:nvPr>
            <p:ph type="sldImg"/>
          </p:nvPr>
        </p:nvSpPr>
        <p:spPr>
          <a:ln/>
        </p:spPr>
      </p:sp>
      <p:sp>
        <p:nvSpPr>
          <p:cNvPr id="148483" name="Rectangle 3">
            <a:extLst>
              <a:ext uri="{FF2B5EF4-FFF2-40B4-BE49-F238E27FC236}">
                <a16:creationId xmlns:a16="http://schemas.microsoft.com/office/drawing/2014/main" id="{4CF0E5CE-A261-8E04-DBF6-2B9C31A807E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43E1C2D1-7E7B-3F25-B975-5AFBECDBD74D}"/>
              </a:ext>
            </a:extLst>
          </p:cNvPr>
          <p:cNvSpPr>
            <a:spLocks noRot="1" noChangeArrowheads="1" noTextEdit="1"/>
          </p:cNvSpPr>
          <p:nvPr>
            <p:ph type="sldImg"/>
          </p:nvPr>
        </p:nvSpPr>
        <p:spPr>
          <a:ln/>
        </p:spPr>
      </p:sp>
      <p:sp>
        <p:nvSpPr>
          <p:cNvPr id="149507" name="Rectangle 3">
            <a:extLst>
              <a:ext uri="{FF2B5EF4-FFF2-40B4-BE49-F238E27FC236}">
                <a16:creationId xmlns:a16="http://schemas.microsoft.com/office/drawing/2014/main" id="{9E489157-6CE5-EE22-F7BB-4AE382BD8CA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5109FE78-2B22-D9B8-074F-D6EF300C380F}"/>
              </a:ext>
            </a:extLst>
          </p:cNvPr>
          <p:cNvSpPr>
            <a:spLocks noRot="1" noChangeArrowheads="1" noTextEdit="1"/>
          </p:cNvSpPr>
          <p:nvPr>
            <p:ph type="sldImg"/>
          </p:nvPr>
        </p:nvSpPr>
        <p:spPr>
          <a:ln/>
        </p:spPr>
      </p:sp>
      <p:sp>
        <p:nvSpPr>
          <p:cNvPr id="150531" name="Rectangle 3">
            <a:extLst>
              <a:ext uri="{FF2B5EF4-FFF2-40B4-BE49-F238E27FC236}">
                <a16:creationId xmlns:a16="http://schemas.microsoft.com/office/drawing/2014/main" id="{878427E1-A08A-F03E-C0C3-E8030F10D0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E4E462CD-6080-FB56-615F-069492699D39}"/>
              </a:ext>
            </a:extLst>
          </p:cNvPr>
          <p:cNvSpPr>
            <a:spLocks noRot="1" noChangeArrowheads="1" noTextEdit="1"/>
          </p:cNvSpPr>
          <p:nvPr>
            <p:ph type="sldImg"/>
          </p:nvPr>
        </p:nvSpPr>
        <p:spPr>
          <a:ln/>
        </p:spPr>
      </p:sp>
      <p:sp>
        <p:nvSpPr>
          <p:cNvPr id="151555" name="Rectangle 3">
            <a:extLst>
              <a:ext uri="{FF2B5EF4-FFF2-40B4-BE49-F238E27FC236}">
                <a16:creationId xmlns:a16="http://schemas.microsoft.com/office/drawing/2014/main" id="{669A2EDB-CBD2-D5B7-9124-2FFA443DF9D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568B0808-912D-9F54-B065-35D2E2A47345}"/>
              </a:ext>
            </a:extLst>
          </p:cNvPr>
          <p:cNvSpPr>
            <a:spLocks noRot="1" noChangeArrowheads="1" noTextEdit="1"/>
          </p:cNvSpPr>
          <p:nvPr>
            <p:ph type="sldImg"/>
          </p:nvPr>
        </p:nvSpPr>
        <p:spPr>
          <a:ln/>
        </p:spPr>
      </p:sp>
      <p:sp>
        <p:nvSpPr>
          <p:cNvPr id="152579" name="Rectangle 3">
            <a:extLst>
              <a:ext uri="{FF2B5EF4-FFF2-40B4-BE49-F238E27FC236}">
                <a16:creationId xmlns:a16="http://schemas.microsoft.com/office/drawing/2014/main" id="{88F0B1FA-B51D-792F-0682-38B68B3EA3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DF2B4B4-78E4-138F-1817-ECF0641348BF}"/>
              </a:ext>
            </a:extLst>
          </p:cNvPr>
          <p:cNvSpPr>
            <a:spLocks noRot="1" noChangeArrowheads="1" noTextEdit="1"/>
          </p:cNvSpPr>
          <p:nvPr>
            <p:ph type="sldImg"/>
          </p:nvPr>
        </p:nvSpPr>
        <p:spPr>
          <a:ln/>
        </p:spPr>
      </p:sp>
      <p:sp>
        <p:nvSpPr>
          <p:cNvPr id="98307" name="Rectangle 3">
            <a:extLst>
              <a:ext uri="{FF2B5EF4-FFF2-40B4-BE49-F238E27FC236}">
                <a16:creationId xmlns:a16="http://schemas.microsoft.com/office/drawing/2014/main" id="{B754DD45-5A63-2C51-6E6A-4A4484EEB0F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7A56C3C-4381-D369-2D41-7D808D941E92}"/>
              </a:ext>
            </a:extLst>
          </p:cNvPr>
          <p:cNvSpPr>
            <a:spLocks noRot="1" noChangeArrowheads="1" noTextEdit="1"/>
          </p:cNvSpPr>
          <p:nvPr>
            <p:ph type="sldImg"/>
          </p:nvPr>
        </p:nvSpPr>
        <p:spPr>
          <a:ln/>
        </p:spPr>
      </p:sp>
      <p:sp>
        <p:nvSpPr>
          <p:cNvPr id="153603" name="Rectangle 3">
            <a:extLst>
              <a:ext uri="{FF2B5EF4-FFF2-40B4-BE49-F238E27FC236}">
                <a16:creationId xmlns:a16="http://schemas.microsoft.com/office/drawing/2014/main" id="{7C6F2260-B1E2-9024-8CF5-DD8531AC5B9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559C6EE8-32EB-1660-7DB9-58A6F3287A1B}"/>
              </a:ext>
            </a:extLst>
          </p:cNvPr>
          <p:cNvSpPr>
            <a:spLocks noRot="1" noChangeArrowheads="1" noTextEdit="1"/>
          </p:cNvSpPr>
          <p:nvPr>
            <p:ph type="sldImg"/>
          </p:nvPr>
        </p:nvSpPr>
        <p:spPr>
          <a:ln/>
        </p:spPr>
      </p:sp>
      <p:sp>
        <p:nvSpPr>
          <p:cNvPr id="154627" name="Rectangle 3">
            <a:extLst>
              <a:ext uri="{FF2B5EF4-FFF2-40B4-BE49-F238E27FC236}">
                <a16:creationId xmlns:a16="http://schemas.microsoft.com/office/drawing/2014/main" id="{2BC1EF9C-4D64-AFAB-3EED-7628E6634E0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565B0BA3-8909-C772-F931-75BE0BD2EB28}"/>
              </a:ext>
            </a:extLst>
          </p:cNvPr>
          <p:cNvSpPr>
            <a:spLocks noRot="1" noChangeArrowheads="1" noTextEdit="1"/>
          </p:cNvSpPr>
          <p:nvPr>
            <p:ph type="sldImg"/>
          </p:nvPr>
        </p:nvSpPr>
        <p:spPr>
          <a:ln/>
        </p:spPr>
      </p:sp>
      <p:sp>
        <p:nvSpPr>
          <p:cNvPr id="155651" name="Rectangle 3">
            <a:extLst>
              <a:ext uri="{FF2B5EF4-FFF2-40B4-BE49-F238E27FC236}">
                <a16:creationId xmlns:a16="http://schemas.microsoft.com/office/drawing/2014/main" id="{2C46F3B1-1645-6E28-CAF4-F3A4C10DD7C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8A3B465A-E810-CE16-17BD-381ACE283EA1}"/>
              </a:ext>
            </a:extLst>
          </p:cNvPr>
          <p:cNvSpPr>
            <a:spLocks noRot="1" noChangeArrowheads="1" noTextEdit="1"/>
          </p:cNvSpPr>
          <p:nvPr>
            <p:ph type="sldImg"/>
          </p:nvPr>
        </p:nvSpPr>
        <p:spPr>
          <a:ln/>
        </p:spPr>
      </p:sp>
      <p:sp>
        <p:nvSpPr>
          <p:cNvPr id="156675" name="Rectangle 3">
            <a:extLst>
              <a:ext uri="{FF2B5EF4-FFF2-40B4-BE49-F238E27FC236}">
                <a16:creationId xmlns:a16="http://schemas.microsoft.com/office/drawing/2014/main" id="{7DB7847B-8E44-F08F-C090-DF484DA25FD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5D33116A-26C7-A941-B8F0-BE65E976C409}"/>
              </a:ext>
            </a:extLst>
          </p:cNvPr>
          <p:cNvSpPr>
            <a:spLocks noRot="1" noChangeArrowheads="1" noTextEdit="1"/>
          </p:cNvSpPr>
          <p:nvPr>
            <p:ph type="sldImg"/>
          </p:nvPr>
        </p:nvSpPr>
        <p:spPr>
          <a:ln/>
        </p:spPr>
      </p:sp>
      <p:sp>
        <p:nvSpPr>
          <p:cNvPr id="157699" name="Rectangle 3">
            <a:extLst>
              <a:ext uri="{FF2B5EF4-FFF2-40B4-BE49-F238E27FC236}">
                <a16:creationId xmlns:a16="http://schemas.microsoft.com/office/drawing/2014/main" id="{01F5A9B3-F898-2179-55AE-3BB0A8C4AB5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D83E5F56-C448-DE96-ACEC-A90C0C0AA542}"/>
              </a:ext>
            </a:extLst>
          </p:cNvPr>
          <p:cNvSpPr>
            <a:spLocks noRot="1" noChangeArrowheads="1" noTextEdit="1"/>
          </p:cNvSpPr>
          <p:nvPr>
            <p:ph type="sldImg"/>
          </p:nvPr>
        </p:nvSpPr>
        <p:spPr>
          <a:ln/>
        </p:spPr>
      </p:sp>
      <p:sp>
        <p:nvSpPr>
          <p:cNvPr id="158723" name="Rectangle 3">
            <a:extLst>
              <a:ext uri="{FF2B5EF4-FFF2-40B4-BE49-F238E27FC236}">
                <a16:creationId xmlns:a16="http://schemas.microsoft.com/office/drawing/2014/main" id="{77AB8EF6-086A-B727-2D56-79953ED2503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93895E89-F5A6-F61B-9ECA-67FC54363134}"/>
              </a:ext>
            </a:extLst>
          </p:cNvPr>
          <p:cNvSpPr>
            <a:spLocks noRot="1" noChangeArrowheads="1" noTextEdit="1"/>
          </p:cNvSpPr>
          <p:nvPr>
            <p:ph type="sldImg"/>
          </p:nvPr>
        </p:nvSpPr>
        <p:spPr>
          <a:ln/>
        </p:spPr>
      </p:sp>
      <p:sp>
        <p:nvSpPr>
          <p:cNvPr id="159747" name="Rectangle 3">
            <a:extLst>
              <a:ext uri="{FF2B5EF4-FFF2-40B4-BE49-F238E27FC236}">
                <a16:creationId xmlns:a16="http://schemas.microsoft.com/office/drawing/2014/main" id="{3F3C595C-08DC-B48E-B9F3-8C1BFAB8122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77D73E7E-8ACB-E8B2-D462-D562111A519F}"/>
              </a:ext>
            </a:extLst>
          </p:cNvPr>
          <p:cNvSpPr>
            <a:spLocks noRot="1" noChangeArrowheads="1" noTextEdit="1"/>
          </p:cNvSpPr>
          <p:nvPr>
            <p:ph type="sldImg"/>
          </p:nvPr>
        </p:nvSpPr>
        <p:spPr>
          <a:ln/>
        </p:spPr>
      </p:sp>
      <p:sp>
        <p:nvSpPr>
          <p:cNvPr id="160771" name="Rectangle 3">
            <a:extLst>
              <a:ext uri="{FF2B5EF4-FFF2-40B4-BE49-F238E27FC236}">
                <a16:creationId xmlns:a16="http://schemas.microsoft.com/office/drawing/2014/main" id="{1704E6E4-2488-274A-3081-090681C880F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A7C226B7-FCD2-122C-6CFA-D8873714C8D5}"/>
              </a:ext>
            </a:extLst>
          </p:cNvPr>
          <p:cNvSpPr>
            <a:spLocks noRot="1" noChangeArrowheads="1" noTextEdit="1"/>
          </p:cNvSpPr>
          <p:nvPr>
            <p:ph type="sldImg"/>
          </p:nvPr>
        </p:nvSpPr>
        <p:spPr>
          <a:ln/>
        </p:spPr>
      </p:sp>
      <p:sp>
        <p:nvSpPr>
          <p:cNvPr id="161795" name="Rectangle 3">
            <a:extLst>
              <a:ext uri="{FF2B5EF4-FFF2-40B4-BE49-F238E27FC236}">
                <a16:creationId xmlns:a16="http://schemas.microsoft.com/office/drawing/2014/main" id="{C288458D-443F-F494-B4F9-8037F91B026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B3B313BB-B1C7-5655-76C7-78973E74441B}"/>
              </a:ext>
            </a:extLst>
          </p:cNvPr>
          <p:cNvSpPr>
            <a:spLocks noRot="1" noChangeArrowheads="1" noTextEdit="1"/>
          </p:cNvSpPr>
          <p:nvPr>
            <p:ph type="sldImg"/>
          </p:nvPr>
        </p:nvSpPr>
        <p:spPr>
          <a:ln/>
        </p:spPr>
      </p:sp>
      <p:sp>
        <p:nvSpPr>
          <p:cNvPr id="162819" name="Rectangle 3">
            <a:extLst>
              <a:ext uri="{FF2B5EF4-FFF2-40B4-BE49-F238E27FC236}">
                <a16:creationId xmlns:a16="http://schemas.microsoft.com/office/drawing/2014/main" id="{054FA9AB-C57C-DF60-D380-0FA2C853FBF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60677B0-64D2-23CB-4E89-7B1BEEE96C6A}"/>
              </a:ext>
            </a:extLst>
          </p:cNvPr>
          <p:cNvSpPr>
            <a:spLocks noRot="1" noChangeArrowheads="1" noTextEdit="1"/>
          </p:cNvSpPr>
          <p:nvPr>
            <p:ph type="sldImg"/>
          </p:nvPr>
        </p:nvSpPr>
        <p:spPr>
          <a:ln/>
        </p:spPr>
      </p:sp>
      <p:sp>
        <p:nvSpPr>
          <p:cNvPr id="99331" name="Rectangle 3">
            <a:extLst>
              <a:ext uri="{FF2B5EF4-FFF2-40B4-BE49-F238E27FC236}">
                <a16:creationId xmlns:a16="http://schemas.microsoft.com/office/drawing/2014/main" id="{E4AAB32A-EFC5-6946-03A2-E4EC3457EC6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3EFEDE8D-1219-F362-DEDF-C925E78BBE8C}"/>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64867" name="Notes Placeholder 2">
            <a:extLst>
              <a:ext uri="{FF2B5EF4-FFF2-40B4-BE49-F238E27FC236}">
                <a16:creationId xmlns:a16="http://schemas.microsoft.com/office/drawing/2014/main" id="{4E663BC9-5506-8E36-2E48-27B6C5DEEA3C}"/>
              </a:ext>
            </a:extLst>
          </p:cNvPr>
          <p:cNvSpPr>
            <a:spLocks noGrp="1"/>
          </p:cNvSpPr>
          <p:nvPr>
            <p:ph type="body" idx="1"/>
          </p:nvPr>
        </p:nvSpPr>
        <p:spPr/>
        <p:txBody>
          <a:bodyPr/>
          <a:lstStyle/>
          <a:p>
            <a:pPr>
              <a:spcBef>
                <a:spcPct val="0"/>
              </a:spcBef>
            </a:pPr>
            <a:endParaRPr lang="en-GB" altLang="en-US"/>
          </a:p>
        </p:txBody>
      </p:sp>
      <p:sp>
        <p:nvSpPr>
          <p:cNvPr id="164868" name="Slide Number Placeholder 3">
            <a:extLst>
              <a:ext uri="{FF2B5EF4-FFF2-40B4-BE49-F238E27FC236}">
                <a16:creationId xmlns:a16="http://schemas.microsoft.com/office/drawing/2014/main" id="{7F257293-8DB9-57A5-1474-1CC2478F0AB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1E9E64-8A1D-478E-884D-A72508B5D82D}" type="slidenum">
              <a:rPr lang="en-GB" altLang="en-US" sz="1200">
                <a:latin typeface="Calibri" panose="020F0502020204030204" pitchFamily="34" charset="0"/>
              </a:rPr>
              <a:pPr algn="r" eaLnBrk="1" hangingPunct="1"/>
              <a:t>70</a:t>
            </a:fld>
            <a:endParaRPr lang="en-GB"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FC43565-9837-D08B-C3B6-AB57BAD087F5}"/>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DE5485C8-CE29-4ED8-5DAE-F0F426FA44E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3D45163-49C1-99EC-AB72-D94265FC4661}"/>
              </a:ext>
            </a:extLst>
          </p:cNvPr>
          <p:cNvSpPr>
            <a:spLocks noRot="1" noChangeArrowheads="1" noTextEdit="1"/>
          </p:cNvSpPr>
          <p:nvPr>
            <p:ph type="sldImg"/>
          </p:nvPr>
        </p:nvSpPr>
        <p:spPr>
          <a:ln/>
        </p:spPr>
      </p:sp>
      <p:sp>
        <p:nvSpPr>
          <p:cNvPr id="101379" name="Rectangle 3">
            <a:extLst>
              <a:ext uri="{FF2B5EF4-FFF2-40B4-BE49-F238E27FC236}">
                <a16:creationId xmlns:a16="http://schemas.microsoft.com/office/drawing/2014/main" id="{273D1F0F-8A2D-394E-4AA0-E0D2B56FDC8A}"/>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7007FDF-8574-0FC8-DFB0-1C6D021E1B49}"/>
              </a:ext>
            </a:extLst>
          </p:cNvPr>
          <p:cNvSpPr>
            <a:spLocks noGrp="1"/>
          </p:cNvSpPr>
          <p:nvPr>
            <p:ph type="dt" sz="half" idx="10"/>
          </p:nvPr>
        </p:nvSpPr>
        <p:spPr/>
        <p:txBody>
          <a:bodyPr/>
          <a:lstStyle>
            <a:lvl1pPr>
              <a:defRPr/>
            </a:lvl1pPr>
          </a:lstStyle>
          <a:p>
            <a:pPr>
              <a:defRPr/>
            </a:pPr>
            <a:fld id="{680C5560-802A-4D6A-ACC0-7949369190ED}" type="datetimeFigureOut">
              <a:rPr lang="en-US"/>
              <a:pPr>
                <a:defRPr/>
              </a:pPr>
              <a:t>5/23/2023</a:t>
            </a:fld>
            <a:endParaRPr lang="en-US" dirty="0"/>
          </a:p>
        </p:txBody>
      </p:sp>
      <p:sp>
        <p:nvSpPr>
          <p:cNvPr id="5" name="Footer Placeholder 4">
            <a:extLst>
              <a:ext uri="{FF2B5EF4-FFF2-40B4-BE49-F238E27FC236}">
                <a16:creationId xmlns:a16="http://schemas.microsoft.com/office/drawing/2014/main" id="{0133150E-6330-36C8-BA5C-78F82523DC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E09743-5B6A-0F95-2B0B-BC7DF297501A}"/>
              </a:ext>
            </a:extLst>
          </p:cNvPr>
          <p:cNvSpPr>
            <a:spLocks noGrp="1"/>
          </p:cNvSpPr>
          <p:nvPr>
            <p:ph type="sldNum" sz="quarter" idx="12"/>
          </p:nvPr>
        </p:nvSpPr>
        <p:spPr/>
        <p:txBody>
          <a:bodyPr/>
          <a:lstStyle>
            <a:lvl1pPr>
              <a:defRPr/>
            </a:lvl1pPr>
          </a:lstStyle>
          <a:p>
            <a:fld id="{81F2A754-0436-4D47-A336-41A099D8A3EB}" type="slidenum">
              <a:rPr lang="en-US" altLang="en-US"/>
              <a:pPr/>
              <a:t>‹#›</a:t>
            </a:fld>
            <a:endParaRPr lang="en-US" altLang="en-US"/>
          </a:p>
        </p:txBody>
      </p:sp>
    </p:spTree>
    <p:extLst>
      <p:ext uri="{BB962C8B-B14F-4D97-AF65-F5344CB8AC3E}">
        <p14:creationId xmlns:p14="http://schemas.microsoft.com/office/powerpoint/2010/main" val="27923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A0049-FDC1-7AA3-4E19-E77363C6008E}"/>
              </a:ext>
            </a:extLst>
          </p:cNvPr>
          <p:cNvSpPr>
            <a:spLocks noGrp="1"/>
          </p:cNvSpPr>
          <p:nvPr>
            <p:ph type="dt" sz="half" idx="10"/>
          </p:nvPr>
        </p:nvSpPr>
        <p:spPr/>
        <p:txBody>
          <a:bodyPr/>
          <a:lstStyle>
            <a:lvl1pPr>
              <a:defRPr/>
            </a:lvl1pPr>
          </a:lstStyle>
          <a:p>
            <a:pPr>
              <a:defRPr/>
            </a:pPr>
            <a:fld id="{C4088DB7-64FE-4202-A5DC-D7086A256F6A}" type="datetimeFigureOut">
              <a:rPr lang="en-US"/>
              <a:pPr>
                <a:defRPr/>
              </a:pPr>
              <a:t>5/23/2023</a:t>
            </a:fld>
            <a:endParaRPr lang="en-US" dirty="0"/>
          </a:p>
        </p:txBody>
      </p:sp>
      <p:sp>
        <p:nvSpPr>
          <p:cNvPr id="5" name="Footer Placeholder 4">
            <a:extLst>
              <a:ext uri="{FF2B5EF4-FFF2-40B4-BE49-F238E27FC236}">
                <a16:creationId xmlns:a16="http://schemas.microsoft.com/office/drawing/2014/main" id="{AC8BA099-4BAA-AD3D-171B-69D1541BAB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C713E1-553A-90F9-A771-A477D465DE04}"/>
              </a:ext>
            </a:extLst>
          </p:cNvPr>
          <p:cNvSpPr>
            <a:spLocks noGrp="1"/>
          </p:cNvSpPr>
          <p:nvPr>
            <p:ph type="sldNum" sz="quarter" idx="12"/>
          </p:nvPr>
        </p:nvSpPr>
        <p:spPr/>
        <p:txBody>
          <a:bodyPr/>
          <a:lstStyle>
            <a:lvl1pPr>
              <a:defRPr/>
            </a:lvl1pPr>
          </a:lstStyle>
          <a:p>
            <a:fld id="{1228A93B-44E0-4D10-8FEF-BA5087197F9D}" type="slidenum">
              <a:rPr lang="en-US" altLang="en-US"/>
              <a:pPr/>
              <a:t>‹#›</a:t>
            </a:fld>
            <a:endParaRPr lang="en-US" altLang="en-US"/>
          </a:p>
        </p:txBody>
      </p:sp>
    </p:spTree>
    <p:extLst>
      <p:ext uri="{BB962C8B-B14F-4D97-AF65-F5344CB8AC3E}">
        <p14:creationId xmlns:p14="http://schemas.microsoft.com/office/powerpoint/2010/main" val="201708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F4A3B-6C77-1E76-6E31-F247DB80005B}"/>
              </a:ext>
            </a:extLst>
          </p:cNvPr>
          <p:cNvSpPr>
            <a:spLocks noGrp="1"/>
          </p:cNvSpPr>
          <p:nvPr>
            <p:ph type="dt" sz="half" idx="10"/>
          </p:nvPr>
        </p:nvSpPr>
        <p:spPr/>
        <p:txBody>
          <a:bodyPr/>
          <a:lstStyle>
            <a:lvl1pPr>
              <a:defRPr/>
            </a:lvl1pPr>
          </a:lstStyle>
          <a:p>
            <a:pPr>
              <a:defRPr/>
            </a:pPr>
            <a:fld id="{4E3C6F64-7F96-4AFC-957B-0D45DC5ADEB6}" type="datetimeFigureOut">
              <a:rPr lang="en-US"/>
              <a:pPr>
                <a:defRPr/>
              </a:pPr>
              <a:t>5/23/2023</a:t>
            </a:fld>
            <a:endParaRPr lang="en-US" dirty="0"/>
          </a:p>
        </p:txBody>
      </p:sp>
      <p:sp>
        <p:nvSpPr>
          <p:cNvPr id="5" name="Footer Placeholder 4">
            <a:extLst>
              <a:ext uri="{FF2B5EF4-FFF2-40B4-BE49-F238E27FC236}">
                <a16:creationId xmlns:a16="http://schemas.microsoft.com/office/drawing/2014/main" id="{F0F4F2EF-89EA-92CE-0804-E8B5886B17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5CBE97-2EB6-5819-C40E-8FA6D52BE6FC}"/>
              </a:ext>
            </a:extLst>
          </p:cNvPr>
          <p:cNvSpPr>
            <a:spLocks noGrp="1"/>
          </p:cNvSpPr>
          <p:nvPr>
            <p:ph type="sldNum" sz="quarter" idx="12"/>
          </p:nvPr>
        </p:nvSpPr>
        <p:spPr/>
        <p:txBody>
          <a:bodyPr/>
          <a:lstStyle>
            <a:lvl1pPr>
              <a:defRPr/>
            </a:lvl1pPr>
          </a:lstStyle>
          <a:p>
            <a:fld id="{1D955118-0AF6-4F25-9174-DAB1268DCF29}" type="slidenum">
              <a:rPr lang="en-US" altLang="en-US"/>
              <a:pPr/>
              <a:t>‹#›</a:t>
            </a:fld>
            <a:endParaRPr lang="en-US" altLang="en-US"/>
          </a:p>
        </p:txBody>
      </p:sp>
    </p:spTree>
    <p:extLst>
      <p:ext uri="{BB962C8B-B14F-4D97-AF65-F5344CB8AC3E}">
        <p14:creationId xmlns:p14="http://schemas.microsoft.com/office/powerpoint/2010/main" val="176845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BDC84-C892-C725-796E-0A17F4883752}"/>
              </a:ext>
            </a:extLst>
          </p:cNvPr>
          <p:cNvSpPr>
            <a:spLocks noGrp="1"/>
          </p:cNvSpPr>
          <p:nvPr>
            <p:ph type="dt" sz="half" idx="10"/>
          </p:nvPr>
        </p:nvSpPr>
        <p:spPr/>
        <p:txBody>
          <a:bodyPr/>
          <a:lstStyle>
            <a:lvl1pPr>
              <a:defRPr/>
            </a:lvl1pPr>
          </a:lstStyle>
          <a:p>
            <a:pPr>
              <a:defRPr/>
            </a:pPr>
            <a:fld id="{F99B4926-301D-40CD-916B-884E1331B72A}" type="datetimeFigureOut">
              <a:rPr lang="en-US"/>
              <a:pPr>
                <a:defRPr/>
              </a:pPr>
              <a:t>5/23/2023</a:t>
            </a:fld>
            <a:endParaRPr lang="en-US" dirty="0"/>
          </a:p>
        </p:txBody>
      </p:sp>
      <p:sp>
        <p:nvSpPr>
          <p:cNvPr id="5" name="Footer Placeholder 4">
            <a:extLst>
              <a:ext uri="{FF2B5EF4-FFF2-40B4-BE49-F238E27FC236}">
                <a16:creationId xmlns:a16="http://schemas.microsoft.com/office/drawing/2014/main" id="{4CD705BD-C22A-DC0C-DE2A-3CC73E54A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DB9645-320F-E0C4-BCA8-1E6D547A0E50}"/>
              </a:ext>
            </a:extLst>
          </p:cNvPr>
          <p:cNvSpPr>
            <a:spLocks noGrp="1"/>
          </p:cNvSpPr>
          <p:nvPr>
            <p:ph type="sldNum" sz="quarter" idx="12"/>
          </p:nvPr>
        </p:nvSpPr>
        <p:spPr/>
        <p:txBody>
          <a:bodyPr/>
          <a:lstStyle>
            <a:lvl1pPr>
              <a:defRPr/>
            </a:lvl1pPr>
          </a:lstStyle>
          <a:p>
            <a:fld id="{0E1B1936-DD72-4354-9E65-7218D3ED022B}" type="slidenum">
              <a:rPr lang="en-US" altLang="en-US"/>
              <a:pPr/>
              <a:t>‹#›</a:t>
            </a:fld>
            <a:endParaRPr lang="en-US" altLang="en-US"/>
          </a:p>
        </p:txBody>
      </p:sp>
    </p:spTree>
    <p:extLst>
      <p:ext uri="{BB962C8B-B14F-4D97-AF65-F5344CB8AC3E}">
        <p14:creationId xmlns:p14="http://schemas.microsoft.com/office/powerpoint/2010/main" val="194537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873B4-A15F-F52B-FD21-733E74FA99EF}"/>
              </a:ext>
            </a:extLst>
          </p:cNvPr>
          <p:cNvSpPr>
            <a:spLocks noGrp="1"/>
          </p:cNvSpPr>
          <p:nvPr>
            <p:ph type="dt" sz="half" idx="10"/>
          </p:nvPr>
        </p:nvSpPr>
        <p:spPr/>
        <p:txBody>
          <a:bodyPr/>
          <a:lstStyle>
            <a:lvl1pPr>
              <a:defRPr/>
            </a:lvl1pPr>
          </a:lstStyle>
          <a:p>
            <a:pPr>
              <a:defRPr/>
            </a:pPr>
            <a:fld id="{92950447-7153-4E73-A20D-8FEED37D1348}" type="datetimeFigureOut">
              <a:rPr lang="en-US"/>
              <a:pPr>
                <a:defRPr/>
              </a:pPr>
              <a:t>5/23/2023</a:t>
            </a:fld>
            <a:endParaRPr lang="en-US" dirty="0"/>
          </a:p>
        </p:txBody>
      </p:sp>
      <p:sp>
        <p:nvSpPr>
          <p:cNvPr id="5" name="Footer Placeholder 4">
            <a:extLst>
              <a:ext uri="{FF2B5EF4-FFF2-40B4-BE49-F238E27FC236}">
                <a16:creationId xmlns:a16="http://schemas.microsoft.com/office/drawing/2014/main" id="{BC438C4D-6770-02D1-8A76-A87D45F1D4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464D4B-612C-CFAB-93F7-D525205F4C13}"/>
              </a:ext>
            </a:extLst>
          </p:cNvPr>
          <p:cNvSpPr>
            <a:spLocks noGrp="1"/>
          </p:cNvSpPr>
          <p:nvPr>
            <p:ph type="sldNum" sz="quarter" idx="12"/>
          </p:nvPr>
        </p:nvSpPr>
        <p:spPr/>
        <p:txBody>
          <a:bodyPr/>
          <a:lstStyle>
            <a:lvl1pPr>
              <a:defRPr/>
            </a:lvl1pPr>
          </a:lstStyle>
          <a:p>
            <a:fld id="{D409A6CC-4DAB-46EF-8649-38AC27ABC169}" type="slidenum">
              <a:rPr lang="en-US" altLang="en-US"/>
              <a:pPr/>
              <a:t>‹#›</a:t>
            </a:fld>
            <a:endParaRPr lang="en-US" altLang="en-US"/>
          </a:p>
        </p:txBody>
      </p:sp>
    </p:spTree>
    <p:extLst>
      <p:ext uri="{BB962C8B-B14F-4D97-AF65-F5344CB8AC3E}">
        <p14:creationId xmlns:p14="http://schemas.microsoft.com/office/powerpoint/2010/main" val="349419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97C6C23-B3AA-09AA-7B34-6B5104E068C0}"/>
              </a:ext>
            </a:extLst>
          </p:cNvPr>
          <p:cNvSpPr>
            <a:spLocks noGrp="1"/>
          </p:cNvSpPr>
          <p:nvPr>
            <p:ph type="dt" sz="half" idx="10"/>
          </p:nvPr>
        </p:nvSpPr>
        <p:spPr/>
        <p:txBody>
          <a:bodyPr/>
          <a:lstStyle>
            <a:lvl1pPr>
              <a:defRPr/>
            </a:lvl1pPr>
          </a:lstStyle>
          <a:p>
            <a:pPr>
              <a:defRPr/>
            </a:pPr>
            <a:fld id="{4E599D8A-6882-487A-B754-047C710989C0}" type="datetimeFigureOut">
              <a:rPr lang="en-US"/>
              <a:pPr>
                <a:defRPr/>
              </a:pPr>
              <a:t>5/23/2023</a:t>
            </a:fld>
            <a:endParaRPr lang="en-US" dirty="0"/>
          </a:p>
        </p:txBody>
      </p:sp>
      <p:sp>
        <p:nvSpPr>
          <p:cNvPr id="6" name="Footer Placeholder 4">
            <a:extLst>
              <a:ext uri="{FF2B5EF4-FFF2-40B4-BE49-F238E27FC236}">
                <a16:creationId xmlns:a16="http://schemas.microsoft.com/office/drawing/2014/main" id="{5FFAC1E2-7B93-7B96-03D4-BE09DD00BF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D76B65-C7CA-74BC-9505-8A61F1BE7240}"/>
              </a:ext>
            </a:extLst>
          </p:cNvPr>
          <p:cNvSpPr>
            <a:spLocks noGrp="1"/>
          </p:cNvSpPr>
          <p:nvPr>
            <p:ph type="sldNum" sz="quarter" idx="12"/>
          </p:nvPr>
        </p:nvSpPr>
        <p:spPr/>
        <p:txBody>
          <a:bodyPr/>
          <a:lstStyle>
            <a:lvl1pPr>
              <a:defRPr/>
            </a:lvl1pPr>
          </a:lstStyle>
          <a:p>
            <a:fld id="{F7EE9E49-8359-4D31-A9BF-63377C41DB45}" type="slidenum">
              <a:rPr lang="en-US" altLang="en-US"/>
              <a:pPr/>
              <a:t>‹#›</a:t>
            </a:fld>
            <a:endParaRPr lang="en-US" altLang="en-US"/>
          </a:p>
        </p:txBody>
      </p:sp>
    </p:spTree>
    <p:extLst>
      <p:ext uri="{BB962C8B-B14F-4D97-AF65-F5344CB8AC3E}">
        <p14:creationId xmlns:p14="http://schemas.microsoft.com/office/powerpoint/2010/main" val="4202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D7C89D-3091-4958-E50D-4FBF31421929}"/>
              </a:ext>
            </a:extLst>
          </p:cNvPr>
          <p:cNvSpPr>
            <a:spLocks noGrp="1"/>
          </p:cNvSpPr>
          <p:nvPr>
            <p:ph type="dt" sz="half" idx="10"/>
          </p:nvPr>
        </p:nvSpPr>
        <p:spPr/>
        <p:txBody>
          <a:bodyPr/>
          <a:lstStyle>
            <a:lvl1pPr>
              <a:defRPr/>
            </a:lvl1pPr>
          </a:lstStyle>
          <a:p>
            <a:pPr>
              <a:defRPr/>
            </a:pPr>
            <a:fld id="{354EF1C4-7B31-4BB0-9894-74C018AF9746}" type="datetimeFigureOut">
              <a:rPr lang="en-US"/>
              <a:pPr>
                <a:defRPr/>
              </a:pPr>
              <a:t>5/23/2023</a:t>
            </a:fld>
            <a:endParaRPr lang="en-US" dirty="0"/>
          </a:p>
        </p:txBody>
      </p:sp>
      <p:sp>
        <p:nvSpPr>
          <p:cNvPr id="8" name="Footer Placeholder 4">
            <a:extLst>
              <a:ext uri="{FF2B5EF4-FFF2-40B4-BE49-F238E27FC236}">
                <a16:creationId xmlns:a16="http://schemas.microsoft.com/office/drawing/2014/main" id="{7E51027E-9946-E5AE-2A7A-A389D866F12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5E19778-6B0A-4148-64F5-E5A4592D7EC5}"/>
              </a:ext>
            </a:extLst>
          </p:cNvPr>
          <p:cNvSpPr>
            <a:spLocks noGrp="1"/>
          </p:cNvSpPr>
          <p:nvPr>
            <p:ph type="sldNum" sz="quarter" idx="12"/>
          </p:nvPr>
        </p:nvSpPr>
        <p:spPr/>
        <p:txBody>
          <a:bodyPr/>
          <a:lstStyle>
            <a:lvl1pPr>
              <a:defRPr/>
            </a:lvl1pPr>
          </a:lstStyle>
          <a:p>
            <a:fld id="{77F2BAE9-FEF4-426F-8ECB-076CC1DE0F15}" type="slidenum">
              <a:rPr lang="en-US" altLang="en-US"/>
              <a:pPr/>
              <a:t>‹#›</a:t>
            </a:fld>
            <a:endParaRPr lang="en-US" altLang="en-US"/>
          </a:p>
        </p:txBody>
      </p:sp>
    </p:spTree>
    <p:extLst>
      <p:ext uri="{BB962C8B-B14F-4D97-AF65-F5344CB8AC3E}">
        <p14:creationId xmlns:p14="http://schemas.microsoft.com/office/powerpoint/2010/main" val="389570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F6460C4-0095-DA26-4A9D-CAB6974EDBD8}"/>
              </a:ext>
            </a:extLst>
          </p:cNvPr>
          <p:cNvSpPr>
            <a:spLocks noGrp="1"/>
          </p:cNvSpPr>
          <p:nvPr>
            <p:ph type="dt" sz="half" idx="10"/>
          </p:nvPr>
        </p:nvSpPr>
        <p:spPr/>
        <p:txBody>
          <a:bodyPr/>
          <a:lstStyle>
            <a:lvl1pPr>
              <a:defRPr/>
            </a:lvl1pPr>
          </a:lstStyle>
          <a:p>
            <a:pPr>
              <a:defRPr/>
            </a:pPr>
            <a:fld id="{944F670C-1CA9-494A-B861-573ECB710A21}" type="datetimeFigureOut">
              <a:rPr lang="en-US"/>
              <a:pPr>
                <a:defRPr/>
              </a:pPr>
              <a:t>5/23/2023</a:t>
            </a:fld>
            <a:endParaRPr lang="en-US" dirty="0"/>
          </a:p>
        </p:txBody>
      </p:sp>
      <p:sp>
        <p:nvSpPr>
          <p:cNvPr id="4" name="Footer Placeholder 4">
            <a:extLst>
              <a:ext uri="{FF2B5EF4-FFF2-40B4-BE49-F238E27FC236}">
                <a16:creationId xmlns:a16="http://schemas.microsoft.com/office/drawing/2014/main" id="{4306030F-CED9-7F9E-71E5-1005B45AAD3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80D5B5-F96B-4D71-2BCD-704F7569A813}"/>
              </a:ext>
            </a:extLst>
          </p:cNvPr>
          <p:cNvSpPr>
            <a:spLocks noGrp="1"/>
          </p:cNvSpPr>
          <p:nvPr>
            <p:ph type="sldNum" sz="quarter" idx="12"/>
          </p:nvPr>
        </p:nvSpPr>
        <p:spPr/>
        <p:txBody>
          <a:bodyPr/>
          <a:lstStyle>
            <a:lvl1pPr>
              <a:defRPr/>
            </a:lvl1pPr>
          </a:lstStyle>
          <a:p>
            <a:fld id="{CBACDE49-6808-4968-AAE5-CE8A8DA78FD6}" type="slidenum">
              <a:rPr lang="en-US" altLang="en-US"/>
              <a:pPr/>
              <a:t>‹#›</a:t>
            </a:fld>
            <a:endParaRPr lang="en-US" altLang="en-US"/>
          </a:p>
        </p:txBody>
      </p:sp>
    </p:spTree>
    <p:extLst>
      <p:ext uri="{BB962C8B-B14F-4D97-AF65-F5344CB8AC3E}">
        <p14:creationId xmlns:p14="http://schemas.microsoft.com/office/powerpoint/2010/main" val="356560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AC6725A-AB8F-14AC-96B1-54C941662ADC}"/>
              </a:ext>
            </a:extLst>
          </p:cNvPr>
          <p:cNvSpPr>
            <a:spLocks noGrp="1"/>
          </p:cNvSpPr>
          <p:nvPr>
            <p:ph type="dt" sz="half" idx="10"/>
          </p:nvPr>
        </p:nvSpPr>
        <p:spPr/>
        <p:txBody>
          <a:bodyPr/>
          <a:lstStyle>
            <a:lvl1pPr>
              <a:defRPr/>
            </a:lvl1pPr>
          </a:lstStyle>
          <a:p>
            <a:pPr>
              <a:defRPr/>
            </a:pPr>
            <a:fld id="{37918648-DA4F-4B84-B078-37316DB50DCB}" type="datetimeFigureOut">
              <a:rPr lang="en-US"/>
              <a:pPr>
                <a:defRPr/>
              </a:pPr>
              <a:t>5/23/2023</a:t>
            </a:fld>
            <a:endParaRPr lang="en-US" dirty="0"/>
          </a:p>
        </p:txBody>
      </p:sp>
      <p:sp>
        <p:nvSpPr>
          <p:cNvPr id="3" name="Footer Placeholder 4">
            <a:extLst>
              <a:ext uri="{FF2B5EF4-FFF2-40B4-BE49-F238E27FC236}">
                <a16:creationId xmlns:a16="http://schemas.microsoft.com/office/drawing/2014/main" id="{2203103B-E00B-F90B-C3A5-5BD0AA6DC10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0F40B92-28EE-CF73-D53F-9175C61845C6}"/>
              </a:ext>
            </a:extLst>
          </p:cNvPr>
          <p:cNvSpPr>
            <a:spLocks noGrp="1"/>
          </p:cNvSpPr>
          <p:nvPr>
            <p:ph type="sldNum" sz="quarter" idx="12"/>
          </p:nvPr>
        </p:nvSpPr>
        <p:spPr/>
        <p:txBody>
          <a:bodyPr/>
          <a:lstStyle>
            <a:lvl1pPr>
              <a:defRPr/>
            </a:lvl1pPr>
          </a:lstStyle>
          <a:p>
            <a:fld id="{0EA4A7AF-A8D5-454A-9BF0-42591EA2813E}" type="slidenum">
              <a:rPr lang="en-US" altLang="en-US"/>
              <a:pPr/>
              <a:t>‹#›</a:t>
            </a:fld>
            <a:endParaRPr lang="en-US" altLang="en-US"/>
          </a:p>
        </p:txBody>
      </p:sp>
    </p:spTree>
    <p:extLst>
      <p:ext uri="{BB962C8B-B14F-4D97-AF65-F5344CB8AC3E}">
        <p14:creationId xmlns:p14="http://schemas.microsoft.com/office/powerpoint/2010/main" val="288231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748B8C-6A90-EE75-FE35-F75E95F6A514}"/>
              </a:ext>
            </a:extLst>
          </p:cNvPr>
          <p:cNvSpPr>
            <a:spLocks noGrp="1"/>
          </p:cNvSpPr>
          <p:nvPr>
            <p:ph type="dt" sz="half" idx="10"/>
          </p:nvPr>
        </p:nvSpPr>
        <p:spPr/>
        <p:txBody>
          <a:bodyPr/>
          <a:lstStyle>
            <a:lvl1pPr>
              <a:defRPr/>
            </a:lvl1pPr>
          </a:lstStyle>
          <a:p>
            <a:pPr>
              <a:defRPr/>
            </a:pPr>
            <a:fld id="{C0DEC36F-92A3-41CA-8659-29367828B49B}" type="datetimeFigureOut">
              <a:rPr lang="en-US"/>
              <a:pPr>
                <a:defRPr/>
              </a:pPr>
              <a:t>5/23/2023</a:t>
            </a:fld>
            <a:endParaRPr lang="en-US" dirty="0"/>
          </a:p>
        </p:txBody>
      </p:sp>
      <p:sp>
        <p:nvSpPr>
          <p:cNvPr id="6" name="Footer Placeholder 4">
            <a:extLst>
              <a:ext uri="{FF2B5EF4-FFF2-40B4-BE49-F238E27FC236}">
                <a16:creationId xmlns:a16="http://schemas.microsoft.com/office/drawing/2014/main" id="{B2E0CC2A-F272-F105-00E8-10176A5CC8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A5C1F2-C27B-9D6C-4C8A-FF53B8B48C7C}"/>
              </a:ext>
            </a:extLst>
          </p:cNvPr>
          <p:cNvSpPr>
            <a:spLocks noGrp="1"/>
          </p:cNvSpPr>
          <p:nvPr>
            <p:ph type="sldNum" sz="quarter" idx="12"/>
          </p:nvPr>
        </p:nvSpPr>
        <p:spPr/>
        <p:txBody>
          <a:bodyPr/>
          <a:lstStyle>
            <a:lvl1pPr>
              <a:defRPr/>
            </a:lvl1pPr>
          </a:lstStyle>
          <a:p>
            <a:fld id="{DFFAC61E-297F-446C-9178-321652C6D4DA}" type="slidenum">
              <a:rPr lang="en-US" altLang="en-US"/>
              <a:pPr/>
              <a:t>‹#›</a:t>
            </a:fld>
            <a:endParaRPr lang="en-US" altLang="en-US"/>
          </a:p>
        </p:txBody>
      </p:sp>
    </p:spTree>
    <p:extLst>
      <p:ext uri="{BB962C8B-B14F-4D97-AF65-F5344CB8AC3E}">
        <p14:creationId xmlns:p14="http://schemas.microsoft.com/office/powerpoint/2010/main" val="37167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B902795-2D2D-6EBE-81D7-C99577017A27}"/>
              </a:ext>
            </a:extLst>
          </p:cNvPr>
          <p:cNvSpPr>
            <a:spLocks noGrp="1"/>
          </p:cNvSpPr>
          <p:nvPr>
            <p:ph type="dt" sz="half" idx="10"/>
          </p:nvPr>
        </p:nvSpPr>
        <p:spPr/>
        <p:txBody>
          <a:bodyPr/>
          <a:lstStyle>
            <a:lvl1pPr>
              <a:defRPr/>
            </a:lvl1pPr>
          </a:lstStyle>
          <a:p>
            <a:pPr>
              <a:defRPr/>
            </a:pPr>
            <a:fld id="{1063FFE9-D163-4CCB-A5DF-ED69400FEC83}" type="datetimeFigureOut">
              <a:rPr lang="en-US"/>
              <a:pPr>
                <a:defRPr/>
              </a:pPr>
              <a:t>5/23/2023</a:t>
            </a:fld>
            <a:endParaRPr lang="en-US" dirty="0"/>
          </a:p>
        </p:txBody>
      </p:sp>
      <p:sp>
        <p:nvSpPr>
          <p:cNvPr id="6" name="Footer Placeholder 4">
            <a:extLst>
              <a:ext uri="{FF2B5EF4-FFF2-40B4-BE49-F238E27FC236}">
                <a16:creationId xmlns:a16="http://schemas.microsoft.com/office/drawing/2014/main" id="{3E6D212F-1D56-6950-E644-25BDCDFAD6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BB9332-844B-1085-567C-F55E090167D0}"/>
              </a:ext>
            </a:extLst>
          </p:cNvPr>
          <p:cNvSpPr>
            <a:spLocks noGrp="1"/>
          </p:cNvSpPr>
          <p:nvPr>
            <p:ph type="sldNum" sz="quarter" idx="12"/>
          </p:nvPr>
        </p:nvSpPr>
        <p:spPr/>
        <p:txBody>
          <a:bodyPr/>
          <a:lstStyle>
            <a:lvl1pPr>
              <a:defRPr/>
            </a:lvl1pPr>
          </a:lstStyle>
          <a:p>
            <a:fld id="{0314AD45-BCB1-473D-80C7-A7EEB5F38E8A}" type="slidenum">
              <a:rPr lang="en-US" altLang="en-US"/>
              <a:pPr/>
              <a:t>‹#›</a:t>
            </a:fld>
            <a:endParaRPr lang="en-US" altLang="en-US"/>
          </a:p>
        </p:txBody>
      </p:sp>
    </p:spTree>
    <p:extLst>
      <p:ext uri="{BB962C8B-B14F-4D97-AF65-F5344CB8AC3E}">
        <p14:creationId xmlns:p14="http://schemas.microsoft.com/office/powerpoint/2010/main" val="43546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74ABF77-981C-5303-9471-21C9F11471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63C0984-74C5-277F-C1B7-449F6CC3F13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591F6A-749F-71AB-EAE7-AC81541139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AF082F6-9CD5-4705-B242-539C113DBAF0}" type="datetimeFigureOut">
              <a:rPr lang="en-US"/>
              <a:pPr>
                <a:defRPr/>
              </a:pPr>
              <a:t>5/23/2023</a:t>
            </a:fld>
            <a:endParaRPr lang="en-US" dirty="0"/>
          </a:p>
        </p:txBody>
      </p:sp>
      <p:sp>
        <p:nvSpPr>
          <p:cNvPr id="5" name="Footer Placeholder 4">
            <a:extLst>
              <a:ext uri="{FF2B5EF4-FFF2-40B4-BE49-F238E27FC236}">
                <a16:creationId xmlns:a16="http://schemas.microsoft.com/office/drawing/2014/main" id="{26C7B814-E022-7BF4-583E-DA2C018B962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262F744-C1BC-62BE-B78D-FE49EFE8A4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BA386D3-90EE-46A2-896E-D5587AB6E3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2B8D93E-914E-BB52-DEA5-E1DCE2800F50}"/>
              </a:ext>
            </a:extLst>
          </p:cNvPr>
          <p:cNvSpPr>
            <a:spLocks noGrp="1"/>
          </p:cNvSpPr>
          <p:nvPr>
            <p:ph type="ctrTitle"/>
          </p:nvPr>
        </p:nvSpPr>
        <p:spPr/>
        <p:txBody>
          <a:bodyPr/>
          <a:lstStyle/>
          <a:p>
            <a:pPr eaLnBrk="1" hangingPunct="1"/>
            <a:r>
              <a:rPr lang="en-US" altLang="en-US">
                <a:solidFill>
                  <a:schemeClr val="bg1"/>
                </a:solidFill>
              </a:rPr>
              <a:t>Unit 2: Bonding</a:t>
            </a:r>
          </a:p>
        </p:txBody>
      </p:sp>
      <p:sp>
        <p:nvSpPr>
          <p:cNvPr id="3" name="Subtitle 2">
            <a:extLst>
              <a:ext uri="{FF2B5EF4-FFF2-40B4-BE49-F238E27FC236}">
                <a16:creationId xmlns:a16="http://schemas.microsoft.com/office/drawing/2014/main" id="{09EA0423-3F1C-CBC4-5CA6-77AA772E038B}"/>
              </a:ext>
            </a:extLst>
          </p:cNvPr>
          <p:cNvSpPr>
            <a:spLocks noGrp="1"/>
          </p:cNvSpPr>
          <p:nvPr>
            <p:ph type="subTitle" idx="1"/>
          </p:nvPr>
        </p:nvSpPr>
        <p:spPr/>
        <p:txBody>
          <a:bodyPr rtlCol="0">
            <a:normAutofit/>
          </a:bodyPr>
          <a:lstStyle/>
          <a:p>
            <a:pPr eaLnBrk="1" fontAlgn="auto" hangingPunct="1">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15F4-9642-D1B6-B7AA-47CBD9752D51}"/>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bg1"/>
                </a:solidFill>
              </a:rPr>
              <a:t>Stereochemistry – The Structures of Molecular Compounds</a:t>
            </a:r>
          </a:p>
        </p:txBody>
      </p:sp>
      <p:sp>
        <p:nvSpPr>
          <p:cNvPr id="3" name="Content Placeholder 2">
            <a:extLst>
              <a:ext uri="{FF2B5EF4-FFF2-40B4-BE49-F238E27FC236}">
                <a16:creationId xmlns:a16="http://schemas.microsoft.com/office/drawing/2014/main" id="{6C8D13D1-5CFF-FFD1-5052-708895D3A077}"/>
              </a:ext>
            </a:extLst>
          </p:cNvPr>
          <p:cNvSpPr>
            <a:spLocks noGrp="1"/>
          </p:cNvSpPr>
          <p:nvPr>
            <p:ph idx="1"/>
          </p:nvPr>
        </p:nvSpPr>
        <p:spPr/>
        <p:txBody>
          <a:bodyPr rtlCol="0">
            <a:normAutofit lnSpcReduction="10000"/>
          </a:bodyPr>
          <a:lstStyle/>
          <a:p>
            <a:pPr eaLnBrk="1" fontAlgn="auto" hangingPunct="1">
              <a:spcAft>
                <a:spcPts val="0"/>
              </a:spcAft>
              <a:defRPr/>
            </a:pPr>
            <a:r>
              <a:rPr lang="en-US" dirty="0">
                <a:solidFill>
                  <a:schemeClr val="bg1"/>
                </a:solidFill>
              </a:rPr>
              <a:t>So far we have seen molecules represented in 2-D</a:t>
            </a:r>
          </a:p>
          <a:p>
            <a:pPr eaLnBrk="1" fontAlgn="auto" hangingPunct="1">
              <a:spcAft>
                <a:spcPts val="0"/>
              </a:spcAft>
              <a:defRPr/>
            </a:pPr>
            <a:r>
              <a:rPr lang="en-US" dirty="0">
                <a:solidFill>
                  <a:schemeClr val="bg1"/>
                </a:solidFill>
              </a:rPr>
              <a:t>However, molecules are actually 3 dimensional</a:t>
            </a:r>
          </a:p>
          <a:p>
            <a:pPr eaLnBrk="1" fontAlgn="auto" hangingPunct="1">
              <a:spcAft>
                <a:spcPts val="0"/>
              </a:spcAft>
              <a:defRPr/>
            </a:pPr>
            <a:r>
              <a:rPr lang="en-US" dirty="0">
                <a:solidFill>
                  <a:schemeClr val="bg1"/>
                </a:solidFill>
              </a:rPr>
              <a:t>To predict 3 dimensional molecular shapes we use VSEPR theory (Valence-Shell Electron-Pair Repulsion)</a:t>
            </a:r>
          </a:p>
          <a:p>
            <a:pPr eaLnBrk="1" fontAlgn="auto" hangingPunct="1">
              <a:spcAft>
                <a:spcPts val="0"/>
              </a:spcAft>
              <a:defRPr/>
            </a:pPr>
            <a:r>
              <a:rPr lang="en-US" dirty="0">
                <a:solidFill>
                  <a:schemeClr val="bg1"/>
                </a:solidFill>
              </a:rPr>
              <a:t>Based on the electrostatic repulsion of electron pairs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120B-9BEF-1ABA-78B6-9F232B8FBDEC}"/>
              </a:ext>
            </a:extLst>
          </p:cNvPr>
          <p:cNvSpPr>
            <a:spLocks noGrp="1"/>
          </p:cNvSpPr>
          <p:nvPr>
            <p:ph type="title"/>
          </p:nvPr>
        </p:nvSpPr>
        <p:spPr>
          <a:xfrm>
            <a:off x="457200" y="274638"/>
            <a:ext cx="8229600" cy="46037"/>
          </a:xfrm>
        </p:spPr>
        <p:txBody>
          <a:bodyPr rtlCol="0">
            <a:normAutofit fontScale="90000"/>
          </a:bodyPr>
          <a:lstStyle/>
          <a:p>
            <a:pPr eaLnBrk="1" fontAlgn="auto" hangingPunct="1">
              <a:spcAft>
                <a:spcPts val="0"/>
              </a:spcAft>
              <a:defRPr/>
            </a:pPr>
            <a:endParaRPr lang="en-US" dirty="0"/>
          </a:p>
        </p:txBody>
      </p:sp>
      <p:sp>
        <p:nvSpPr>
          <p:cNvPr id="12291" name="Content Placeholder 2">
            <a:extLst>
              <a:ext uri="{FF2B5EF4-FFF2-40B4-BE49-F238E27FC236}">
                <a16:creationId xmlns:a16="http://schemas.microsoft.com/office/drawing/2014/main" id="{C4F0F16E-DBA6-F510-7B75-823EEFC11B1F}"/>
              </a:ext>
            </a:extLst>
          </p:cNvPr>
          <p:cNvSpPr>
            <a:spLocks noGrp="1"/>
          </p:cNvSpPr>
          <p:nvPr>
            <p:ph idx="1"/>
          </p:nvPr>
        </p:nvSpPr>
        <p:spPr>
          <a:xfrm>
            <a:off x="457200" y="457200"/>
            <a:ext cx="8229600" cy="5668963"/>
          </a:xfrm>
        </p:spPr>
        <p:txBody>
          <a:bodyPr/>
          <a:lstStyle/>
          <a:p>
            <a:pPr eaLnBrk="1" hangingPunct="1"/>
            <a:r>
              <a:rPr lang="en-US" altLang="en-US">
                <a:solidFill>
                  <a:schemeClr val="bg1"/>
                </a:solidFill>
              </a:rPr>
              <a:t>Note that the repulsion force is strongest between two lone pairs and the weakest between two bonded pairs, and the repulsion between a lone pair and a bonded pair is intermediate</a:t>
            </a:r>
          </a:p>
          <a:p>
            <a:pPr eaLnBrk="1" hangingPunct="1"/>
            <a:r>
              <a:rPr lang="en-US" altLang="en-US">
                <a:solidFill>
                  <a:schemeClr val="bg1"/>
                </a:solidFill>
              </a:rPr>
              <a:t>We apply the VSEPR theory to a central atom that has an octet of electrons in its valence shell, and there are three categories of shapes; linear, trigonal planar, and tetrahedral</a:t>
            </a:r>
          </a:p>
          <a:p>
            <a:pPr eaLnBrk="1" hangingPunct="1"/>
            <a:r>
              <a:rPr lang="en-US" altLang="en-US">
                <a:solidFill>
                  <a:schemeClr val="bg1"/>
                </a:solidFill>
              </a:rPr>
              <a:t>In VSEPR, an electron group is a bond (single or multiple) or a lone pair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431E344-EED5-F932-649B-E60AA4D89F01}"/>
              </a:ext>
            </a:extLst>
          </p:cNvPr>
          <p:cNvSpPr>
            <a:spLocks noGrp="1"/>
          </p:cNvSpPr>
          <p:nvPr>
            <p:ph type="title"/>
          </p:nvPr>
        </p:nvSpPr>
        <p:spPr/>
        <p:txBody>
          <a:bodyPr/>
          <a:lstStyle/>
          <a:p>
            <a:pPr eaLnBrk="1" hangingPunct="1"/>
            <a:r>
              <a:rPr lang="en-US" altLang="en-US">
                <a:solidFill>
                  <a:schemeClr val="bg1"/>
                </a:solidFill>
              </a:rPr>
              <a:t>Linear</a:t>
            </a:r>
          </a:p>
        </p:txBody>
      </p:sp>
      <p:sp>
        <p:nvSpPr>
          <p:cNvPr id="3" name="Content Placeholder 2">
            <a:extLst>
              <a:ext uri="{FF2B5EF4-FFF2-40B4-BE49-F238E27FC236}">
                <a16:creationId xmlns:a16="http://schemas.microsoft.com/office/drawing/2014/main" id="{9ADD15B5-66AA-041B-FDD2-803D9B48CC83}"/>
              </a:ext>
            </a:extLst>
          </p:cNvPr>
          <p:cNvSpPr>
            <a:spLocks noGrp="1"/>
          </p:cNvSpPr>
          <p:nvPr>
            <p:ph idx="1"/>
          </p:nvPr>
        </p:nvSpPr>
        <p:spPr/>
        <p:txBody>
          <a:bodyPr rtlCol="0">
            <a:normAutofit fontScale="92500"/>
          </a:bodyPr>
          <a:lstStyle/>
          <a:p>
            <a:pPr eaLnBrk="1" fontAlgn="auto" hangingPunct="1">
              <a:spcAft>
                <a:spcPts val="0"/>
              </a:spcAft>
              <a:defRPr/>
            </a:pPr>
            <a:r>
              <a:rPr lang="en-US" dirty="0">
                <a:solidFill>
                  <a:schemeClr val="bg1"/>
                </a:solidFill>
              </a:rPr>
              <a:t>Forms when a central atom has two electron groups</a:t>
            </a:r>
          </a:p>
          <a:p>
            <a:pPr eaLnBrk="1" fontAlgn="auto" hangingPunct="1">
              <a:spcAft>
                <a:spcPts val="0"/>
              </a:spcAft>
              <a:defRPr/>
            </a:pPr>
            <a:r>
              <a:rPr lang="en-US" dirty="0">
                <a:solidFill>
                  <a:schemeClr val="bg1"/>
                </a:solidFill>
              </a:rPr>
              <a:t>The shape is linear because the electron groups try to arrange themselves as far apart as possible</a:t>
            </a:r>
          </a:p>
          <a:p>
            <a:pPr eaLnBrk="1" fontAlgn="auto" hangingPunct="1">
              <a:spcAft>
                <a:spcPts val="0"/>
              </a:spcAft>
              <a:defRPr/>
            </a:pPr>
            <a:r>
              <a:rPr lang="en-US" dirty="0">
                <a:solidFill>
                  <a:schemeClr val="bg1"/>
                </a:solidFill>
              </a:rPr>
              <a:t>The bond angle between the electron groups is 180</a:t>
            </a:r>
            <a:r>
              <a:rPr lang="en-US" baseline="30000" dirty="0">
                <a:solidFill>
                  <a:schemeClr val="bg1"/>
                </a:solidFill>
              </a:rPr>
              <a:t>0</a:t>
            </a:r>
          </a:p>
          <a:p>
            <a:pPr eaLnBrk="1" fontAlgn="auto" hangingPunct="1">
              <a:spcAft>
                <a:spcPts val="0"/>
              </a:spcAft>
              <a:defRPr/>
            </a:pPr>
            <a:r>
              <a:rPr lang="en-US" dirty="0">
                <a:solidFill>
                  <a:schemeClr val="bg1"/>
                </a:solidFill>
              </a:rPr>
              <a:t>The central atom is bonded to two other atoms by two double bonds or a combination of a single bond and a triple bond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72BC6E4-04BD-100A-3F34-5011B840F194}"/>
              </a:ext>
            </a:extLst>
          </p:cNvPr>
          <p:cNvSpPr>
            <a:spLocks noGrp="1"/>
          </p:cNvSpPr>
          <p:nvPr>
            <p:ph type="title"/>
          </p:nvPr>
        </p:nvSpPr>
        <p:spPr/>
        <p:txBody>
          <a:bodyPr/>
          <a:lstStyle/>
          <a:p>
            <a:pPr eaLnBrk="1" hangingPunct="1"/>
            <a:r>
              <a:rPr lang="en-US" altLang="en-US">
                <a:solidFill>
                  <a:schemeClr val="bg1"/>
                </a:solidFill>
              </a:rPr>
              <a:t>Trigonal Planar</a:t>
            </a:r>
          </a:p>
        </p:txBody>
      </p:sp>
      <p:sp>
        <p:nvSpPr>
          <p:cNvPr id="14339" name="Content Placeholder 2">
            <a:extLst>
              <a:ext uri="{FF2B5EF4-FFF2-40B4-BE49-F238E27FC236}">
                <a16:creationId xmlns:a16="http://schemas.microsoft.com/office/drawing/2014/main" id="{612FD887-8EBB-E8B7-3A89-3C980280724D}"/>
              </a:ext>
            </a:extLst>
          </p:cNvPr>
          <p:cNvSpPr>
            <a:spLocks noGrp="1"/>
          </p:cNvSpPr>
          <p:nvPr>
            <p:ph idx="1"/>
          </p:nvPr>
        </p:nvSpPr>
        <p:spPr/>
        <p:txBody>
          <a:bodyPr/>
          <a:lstStyle/>
          <a:p>
            <a:pPr eaLnBrk="1" hangingPunct="1"/>
            <a:r>
              <a:rPr lang="en-US" altLang="en-US">
                <a:solidFill>
                  <a:schemeClr val="bg1"/>
                </a:solidFill>
              </a:rPr>
              <a:t>A central atom with three electron groups has a trigonal planar shape</a:t>
            </a:r>
          </a:p>
          <a:p>
            <a:pPr eaLnBrk="1" hangingPunct="1"/>
            <a:r>
              <a:rPr lang="en-US" altLang="en-US">
                <a:solidFill>
                  <a:schemeClr val="bg1"/>
                </a:solidFill>
              </a:rPr>
              <a:t>The bonding angle between the electron groups is 120</a:t>
            </a:r>
            <a:r>
              <a:rPr lang="en-US" altLang="en-US" baseline="30000">
                <a:solidFill>
                  <a:schemeClr val="bg1"/>
                </a:solidFill>
              </a:rPr>
              <a:t>o</a:t>
            </a:r>
            <a:endParaRPr lang="en-US" altLang="en-US">
              <a:solidFill>
                <a:schemeClr val="bg1"/>
              </a:solidFill>
            </a:endParaRPr>
          </a:p>
          <a:p>
            <a:pPr eaLnBrk="1" hangingPunct="1"/>
            <a:r>
              <a:rPr lang="en-US" altLang="en-US">
                <a:solidFill>
                  <a:schemeClr val="bg1"/>
                </a:solidFill>
              </a:rPr>
              <a:t>The central atom is either bonded to three atoms(trigonal planar), or two atoms and a lone pair(bent or V-shaped)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6E4EE4F-D980-890C-15B7-BD8209016B90}"/>
              </a:ext>
            </a:extLst>
          </p:cNvPr>
          <p:cNvSpPr>
            <a:spLocks noGrp="1"/>
          </p:cNvSpPr>
          <p:nvPr>
            <p:ph type="title"/>
          </p:nvPr>
        </p:nvSpPr>
        <p:spPr/>
        <p:txBody>
          <a:bodyPr/>
          <a:lstStyle/>
          <a:p>
            <a:pPr eaLnBrk="1" hangingPunct="1"/>
            <a:r>
              <a:rPr lang="en-US" altLang="en-US">
                <a:solidFill>
                  <a:schemeClr val="bg1"/>
                </a:solidFill>
              </a:rPr>
              <a:t>Tetrahedral</a:t>
            </a:r>
          </a:p>
        </p:txBody>
      </p:sp>
      <p:sp>
        <p:nvSpPr>
          <p:cNvPr id="15363" name="Content Placeholder 2">
            <a:extLst>
              <a:ext uri="{FF2B5EF4-FFF2-40B4-BE49-F238E27FC236}">
                <a16:creationId xmlns:a16="http://schemas.microsoft.com/office/drawing/2014/main" id="{12FF5B54-85D0-F98B-5C16-CA4085CB0836}"/>
              </a:ext>
            </a:extLst>
          </p:cNvPr>
          <p:cNvSpPr>
            <a:spLocks noGrp="1"/>
          </p:cNvSpPr>
          <p:nvPr>
            <p:ph idx="1"/>
          </p:nvPr>
        </p:nvSpPr>
        <p:spPr/>
        <p:txBody>
          <a:bodyPr/>
          <a:lstStyle/>
          <a:p>
            <a:pPr eaLnBrk="1" hangingPunct="1"/>
            <a:r>
              <a:rPr lang="en-US" altLang="en-US">
                <a:solidFill>
                  <a:schemeClr val="bg1"/>
                </a:solidFill>
              </a:rPr>
              <a:t>A central atom with four electron groups has a tetrahedral shape</a:t>
            </a:r>
          </a:p>
          <a:p>
            <a:pPr eaLnBrk="1" hangingPunct="1"/>
            <a:r>
              <a:rPr lang="en-US" altLang="en-US">
                <a:solidFill>
                  <a:schemeClr val="bg1"/>
                </a:solidFill>
              </a:rPr>
              <a:t>The bonding angles between the electron groups is 109.5</a:t>
            </a:r>
            <a:r>
              <a:rPr lang="en-US" altLang="en-US" baseline="30000">
                <a:solidFill>
                  <a:schemeClr val="bg1"/>
                </a:solidFill>
              </a:rPr>
              <a:t>o</a:t>
            </a:r>
            <a:r>
              <a:rPr lang="en-US" altLang="en-US">
                <a:solidFill>
                  <a:schemeClr val="bg1"/>
                </a:solidFill>
              </a:rPr>
              <a:t> </a:t>
            </a:r>
          </a:p>
          <a:p>
            <a:pPr eaLnBrk="1" hangingPunct="1"/>
            <a:r>
              <a:rPr lang="en-US" altLang="en-US">
                <a:solidFill>
                  <a:schemeClr val="bg1"/>
                </a:solidFill>
              </a:rPr>
              <a:t>The central atom can be bonded to four atoms (tetrahedral), three atoms and a lone pair (trigonal pyramidal), or two atoms and two lone pairs (bent or V-shaped)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3E5F062-1730-59B9-C1ED-D51B42053537}"/>
              </a:ext>
            </a:extLst>
          </p:cNvPr>
          <p:cNvSpPr>
            <a:spLocks noGrp="1"/>
          </p:cNvSpPr>
          <p:nvPr>
            <p:ph type="title"/>
          </p:nvPr>
        </p:nvSpPr>
        <p:spPr/>
        <p:txBody>
          <a:bodyPr/>
          <a:lstStyle/>
          <a:p>
            <a:pPr eaLnBrk="1" hangingPunct="1"/>
            <a:r>
              <a:rPr lang="en-US" altLang="en-US">
                <a:solidFill>
                  <a:schemeClr val="bg1"/>
                </a:solidFill>
              </a:rPr>
              <a:t>Information Summary</a:t>
            </a:r>
          </a:p>
        </p:txBody>
      </p:sp>
      <p:graphicFrame>
        <p:nvGraphicFramePr>
          <p:cNvPr id="4" name="Content Placeholder 3">
            <a:extLst>
              <a:ext uri="{FF2B5EF4-FFF2-40B4-BE49-F238E27FC236}">
                <a16:creationId xmlns:a16="http://schemas.microsoft.com/office/drawing/2014/main" id="{C4957A5E-E2EF-6E54-91E9-5CE9FD7E4331}"/>
              </a:ext>
            </a:extLst>
          </p:cNvPr>
          <p:cNvGraphicFramePr>
            <a:graphicFrameLocks noGrp="1"/>
          </p:cNvGraphicFramePr>
          <p:nvPr>
            <p:ph idx="1"/>
          </p:nvPr>
        </p:nvGraphicFramePr>
        <p:xfrm>
          <a:off x="457200" y="1600200"/>
          <a:ext cx="8229600" cy="314007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14585">
                <a:tc>
                  <a:txBody>
                    <a:bodyPr/>
                    <a:lstStyle/>
                    <a:p>
                      <a:pPr algn="ctr"/>
                      <a:r>
                        <a:rPr lang="en-US" sz="1800" dirty="0"/>
                        <a:t># of lone electron pairs around the central atom</a:t>
                      </a:r>
                    </a:p>
                  </a:txBody>
                  <a:tcPr marT="45729" marB="45729"/>
                </a:tc>
                <a:tc>
                  <a:txBody>
                    <a:bodyPr/>
                    <a:lstStyle/>
                    <a:p>
                      <a:pPr algn="ctr"/>
                      <a:r>
                        <a:rPr lang="en-US" sz="1800" dirty="0"/>
                        <a:t>#</a:t>
                      </a:r>
                      <a:r>
                        <a:rPr lang="en-US" sz="1800" baseline="0" dirty="0"/>
                        <a:t> of bonds around the central atom</a:t>
                      </a:r>
                      <a:endParaRPr lang="en-US" sz="1800" dirty="0"/>
                    </a:p>
                  </a:txBody>
                  <a:tcPr marT="45729" marB="45729"/>
                </a:tc>
                <a:tc>
                  <a:txBody>
                    <a:bodyPr/>
                    <a:lstStyle/>
                    <a:p>
                      <a:pPr algn="ctr"/>
                      <a:r>
                        <a:rPr lang="en-US" sz="1800" dirty="0"/>
                        <a:t>Shape</a:t>
                      </a:r>
                      <a:r>
                        <a:rPr lang="en-US" sz="1800" baseline="0" dirty="0"/>
                        <a:t> of the molecule</a:t>
                      </a:r>
                      <a:endParaRPr lang="en-US" sz="1800" dirty="0"/>
                    </a:p>
                  </a:txBody>
                  <a:tcPr marT="45729" marB="45729"/>
                </a:tc>
                <a:tc>
                  <a:txBody>
                    <a:bodyPr/>
                    <a:lstStyle/>
                    <a:p>
                      <a:pPr algn="ctr"/>
                      <a:r>
                        <a:rPr lang="en-US" sz="1800" dirty="0"/>
                        <a:t>Bond angles around the central atom</a:t>
                      </a:r>
                    </a:p>
                  </a:txBody>
                  <a:tcPr marT="45729" marB="45729"/>
                </a:tc>
                <a:extLst>
                  <a:ext uri="{0D108BD9-81ED-4DB2-BD59-A6C34878D82A}">
                    <a16:rowId xmlns:a16="http://schemas.microsoft.com/office/drawing/2014/main" val="10000"/>
                  </a:ext>
                </a:extLst>
              </a:tr>
              <a:tr h="370915">
                <a:tc>
                  <a:txBody>
                    <a:bodyPr/>
                    <a:lstStyle/>
                    <a:p>
                      <a:pPr algn="ctr"/>
                      <a:r>
                        <a:rPr lang="en-US" sz="1800" dirty="0"/>
                        <a:t>0</a:t>
                      </a:r>
                    </a:p>
                  </a:txBody>
                  <a:tcPr marT="45729" marB="45729"/>
                </a:tc>
                <a:tc>
                  <a:txBody>
                    <a:bodyPr/>
                    <a:lstStyle/>
                    <a:p>
                      <a:pPr algn="ctr"/>
                      <a:r>
                        <a:rPr lang="en-US" sz="1800" dirty="0"/>
                        <a:t>4</a:t>
                      </a:r>
                    </a:p>
                  </a:txBody>
                  <a:tcPr marT="45729" marB="45729"/>
                </a:tc>
                <a:tc>
                  <a:txBody>
                    <a:bodyPr/>
                    <a:lstStyle/>
                    <a:p>
                      <a:pPr algn="ctr"/>
                      <a:r>
                        <a:rPr lang="en-US" sz="1800" dirty="0"/>
                        <a:t>Tetrahedral</a:t>
                      </a:r>
                    </a:p>
                  </a:txBody>
                  <a:tcPr marT="45729" marB="45729"/>
                </a:tc>
                <a:tc>
                  <a:txBody>
                    <a:bodyPr/>
                    <a:lstStyle/>
                    <a:p>
                      <a:pPr algn="ctr"/>
                      <a:r>
                        <a:rPr lang="en-US" sz="1800" dirty="0"/>
                        <a:t>109.5</a:t>
                      </a:r>
                    </a:p>
                  </a:txBody>
                  <a:tcPr marT="45729" marB="45729"/>
                </a:tc>
                <a:extLst>
                  <a:ext uri="{0D108BD9-81ED-4DB2-BD59-A6C34878D82A}">
                    <a16:rowId xmlns:a16="http://schemas.microsoft.com/office/drawing/2014/main" val="10001"/>
                  </a:ext>
                </a:extLst>
              </a:tr>
              <a:tr h="370915">
                <a:tc>
                  <a:txBody>
                    <a:bodyPr/>
                    <a:lstStyle/>
                    <a:p>
                      <a:pPr algn="ctr"/>
                      <a:r>
                        <a:rPr lang="en-US" sz="1800" dirty="0"/>
                        <a:t>0</a:t>
                      </a:r>
                    </a:p>
                  </a:txBody>
                  <a:tcPr marT="45729" marB="45729"/>
                </a:tc>
                <a:tc>
                  <a:txBody>
                    <a:bodyPr/>
                    <a:lstStyle/>
                    <a:p>
                      <a:pPr algn="ctr"/>
                      <a:r>
                        <a:rPr lang="en-US" sz="1800" dirty="0"/>
                        <a:t>3</a:t>
                      </a:r>
                    </a:p>
                  </a:txBody>
                  <a:tcPr marT="45729" marB="45729"/>
                </a:tc>
                <a:tc>
                  <a:txBody>
                    <a:bodyPr/>
                    <a:lstStyle/>
                    <a:p>
                      <a:pPr algn="ctr"/>
                      <a:r>
                        <a:rPr lang="en-US" sz="1800" dirty="0"/>
                        <a:t>Trigonal Planar</a:t>
                      </a:r>
                    </a:p>
                  </a:txBody>
                  <a:tcPr marT="45729" marB="45729"/>
                </a:tc>
                <a:tc>
                  <a:txBody>
                    <a:bodyPr/>
                    <a:lstStyle/>
                    <a:p>
                      <a:pPr algn="ctr"/>
                      <a:r>
                        <a:rPr lang="en-US" sz="1800" dirty="0"/>
                        <a:t>120</a:t>
                      </a:r>
                    </a:p>
                  </a:txBody>
                  <a:tcPr marT="45729" marB="45729"/>
                </a:tc>
                <a:extLst>
                  <a:ext uri="{0D108BD9-81ED-4DB2-BD59-A6C34878D82A}">
                    <a16:rowId xmlns:a16="http://schemas.microsoft.com/office/drawing/2014/main" val="10002"/>
                  </a:ext>
                </a:extLst>
              </a:tr>
              <a:tr h="370915">
                <a:tc>
                  <a:txBody>
                    <a:bodyPr/>
                    <a:lstStyle/>
                    <a:p>
                      <a:pPr algn="ctr"/>
                      <a:r>
                        <a:rPr lang="en-US" sz="1800" dirty="0"/>
                        <a:t>0</a:t>
                      </a:r>
                    </a:p>
                  </a:txBody>
                  <a:tcPr marT="45729" marB="45729"/>
                </a:tc>
                <a:tc>
                  <a:txBody>
                    <a:bodyPr/>
                    <a:lstStyle/>
                    <a:p>
                      <a:pPr algn="ctr"/>
                      <a:r>
                        <a:rPr lang="en-US" sz="1800" dirty="0"/>
                        <a:t>2</a:t>
                      </a:r>
                    </a:p>
                  </a:txBody>
                  <a:tcPr marT="45729" marB="45729"/>
                </a:tc>
                <a:tc>
                  <a:txBody>
                    <a:bodyPr/>
                    <a:lstStyle/>
                    <a:p>
                      <a:pPr algn="ctr"/>
                      <a:r>
                        <a:rPr lang="en-US" sz="1800" dirty="0"/>
                        <a:t>Linear</a:t>
                      </a:r>
                    </a:p>
                  </a:txBody>
                  <a:tcPr marT="45729" marB="45729"/>
                </a:tc>
                <a:tc>
                  <a:txBody>
                    <a:bodyPr/>
                    <a:lstStyle/>
                    <a:p>
                      <a:pPr algn="ctr"/>
                      <a:r>
                        <a:rPr lang="en-US" sz="1800" dirty="0"/>
                        <a:t>180</a:t>
                      </a:r>
                    </a:p>
                  </a:txBody>
                  <a:tcPr marT="45729" marB="45729"/>
                </a:tc>
                <a:extLst>
                  <a:ext uri="{0D108BD9-81ED-4DB2-BD59-A6C34878D82A}">
                    <a16:rowId xmlns:a16="http://schemas.microsoft.com/office/drawing/2014/main" val="10003"/>
                  </a:ext>
                </a:extLst>
              </a:tr>
              <a:tr h="370915">
                <a:tc>
                  <a:txBody>
                    <a:bodyPr/>
                    <a:lstStyle/>
                    <a:p>
                      <a:pPr algn="ctr"/>
                      <a:r>
                        <a:rPr lang="en-US" sz="1800" dirty="0"/>
                        <a:t>1</a:t>
                      </a:r>
                    </a:p>
                  </a:txBody>
                  <a:tcPr marT="45729" marB="45729"/>
                </a:tc>
                <a:tc>
                  <a:txBody>
                    <a:bodyPr/>
                    <a:lstStyle/>
                    <a:p>
                      <a:pPr algn="ctr"/>
                      <a:r>
                        <a:rPr lang="en-US" sz="1800" dirty="0"/>
                        <a:t>3</a:t>
                      </a:r>
                    </a:p>
                  </a:txBody>
                  <a:tcPr marT="45729" marB="45729"/>
                </a:tc>
                <a:tc>
                  <a:txBody>
                    <a:bodyPr/>
                    <a:lstStyle/>
                    <a:p>
                      <a:pPr algn="ctr"/>
                      <a:r>
                        <a:rPr lang="en-US" sz="1800" dirty="0"/>
                        <a:t>Pyramidal</a:t>
                      </a:r>
                    </a:p>
                  </a:txBody>
                  <a:tcPr marT="45729" marB="45729"/>
                </a:tc>
                <a:tc>
                  <a:txBody>
                    <a:bodyPr/>
                    <a:lstStyle/>
                    <a:p>
                      <a:pPr algn="ctr"/>
                      <a:r>
                        <a:rPr lang="en-US" sz="1800" dirty="0"/>
                        <a:t>107.3</a:t>
                      </a:r>
                    </a:p>
                  </a:txBody>
                  <a:tcPr marT="45729" marB="45729"/>
                </a:tc>
                <a:extLst>
                  <a:ext uri="{0D108BD9-81ED-4DB2-BD59-A6C34878D82A}">
                    <a16:rowId xmlns:a16="http://schemas.microsoft.com/office/drawing/2014/main" val="10004"/>
                  </a:ext>
                </a:extLst>
              </a:tr>
              <a:tr h="370915">
                <a:tc>
                  <a:txBody>
                    <a:bodyPr/>
                    <a:lstStyle/>
                    <a:p>
                      <a:pPr algn="ctr"/>
                      <a:r>
                        <a:rPr lang="en-US" sz="1800" dirty="0"/>
                        <a:t>2</a:t>
                      </a:r>
                    </a:p>
                  </a:txBody>
                  <a:tcPr marT="45729" marB="45729"/>
                </a:tc>
                <a:tc>
                  <a:txBody>
                    <a:bodyPr/>
                    <a:lstStyle/>
                    <a:p>
                      <a:pPr algn="ctr"/>
                      <a:r>
                        <a:rPr lang="en-US" sz="1800" dirty="0"/>
                        <a:t>2</a:t>
                      </a:r>
                    </a:p>
                  </a:txBody>
                  <a:tcPr marT="45729" marB="45729"/>
                </a:tc>
                <a:tc>
                  <a:txBody>
                    <a:bodyPr/>
                    <a:lstStyle/>
                    <a:p>
                      <a:pPr algn="ctr"/>
                      <a:r>
                        <a:rPr lang="en-US" sz="1800" dirty="0"/>
                        <a:t>V-shaped or bent</a:t>
                      </a:r>
                    </a:p>
                  </a:txBody>
                  <a:tcPr marT="45729" marB="45729"/>
                </a:tc>
                <a:tc>
                  <a:txBody>
                    <a:bodyPr/>
                    <a:lstStyle/>
                    <a:p>
                      <a:pPr algn="ctr"/>
                      <a:r>
                        <a:rPr lang="en-US" sz="1800" dirty="0"/>
                        <a:t>104.5</a:t>
                      </a:r>
                    </a:p>
                  </a:txBody>
                  <a:tcPr marT="45729" marB="45729"/>
                </a:tc>
                <a:extLst>
                  <a:ext uri="{0D108BD9-81ED-4DB2-BD59-A6C34878D82A}">
                    <a16:rowId xmlns:a16="http://schemas.microsoft.com/office/drawing/2014/main" val="10005"/>
                  </a:ext>
                </a:extLst>
              </a:tr>
              <a:tr h="370915">
                <a:tc>
                  <a:txBody>
                    <a:bodyPr/>
                    <a:lstStyle/>
                    <a:p>
                      <a:pPr algn="ctr"/>
                      <a:r>
                        <a:rPr lang="en-US" sz="1800" dirty="0"/>
                        <a:t>1</a:t>
                      </a:r>
                    </a:p>
                  </a:txBody>
                  <a:tcPr marT="45729" marB="45729"/>
                </a:tc>
                <a:tc>
                  <a:txBody>
                    <a:bodyPr/>
                    <a:lstStyle/>
                    <a:p>
                      <a:pPr algn="ctr"/>
                      <a:r>
                        <a:rPr lang="en-US" sz="1800" dirty="0"/>
                        <a:t>2</a:t>
                      </a:r>
                    </a:p>
                  </a:txBody>
                  <a:tcPr marT="45729" marB="45729"/>
                </a:tc>
                <a:tc>
                  <a:txBody>
                    <a:bodyPr/>
                    <a:lstStyle/>
                    <a:p>
                      <a:pPr algn="ctr"/>
                      <a:r>
                        <a:rPr lang="en-US" sz="1800" dirty="0"/>
                        <a:t>V-shaped or bent</a:t>
                      </a:r>
                    </a:p>
                  </a:txBody>
                  <a:tcPr marT="45729" marB="45729"/>
                </a:tc>
                <a:tc>
                  <a:txBody>
                    <a:bodyPr/>
                    <a:lstStyle/>
                    <a:p>
                      <a:pPr algn="ctr"/>
                      <a:r>
                        <a:rPr lang="en-US" sz="1800"/>
                        <a:t>119.5</a:t>
                      </a:r>
                      <a:endParaRPr lang="en-US" sz="1800" dirty="0"/>
                    </a:p>
                  </a:txBody>
                  <a:tcPr marT="45729" marB="45729"/>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AA77-3715-CA50-34B5-44EA2ECF6FAF}"/>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bg1"/>
                </a:solidFill>
              </a:rPr>
              <a:t>Steps to Predicting Molecular Shapes</a:t>
            </a:r>
          </a:p>
        </p:txBody>
      </p:sp>
      <p:sp>
        <p:nvSpPr>
          <p:cNvPr id="17411" name="Content Placeholder 2">
            <a:extLst>
              <a:ext uri="{FF2B5EF4-FFF2-40B4-BE49-F238E27FC236}">
                <a16:creationId xmlns:a16="http://schemas.microsoft.com/office/drawing/2014/main" id="{F6FADEA7-B8BA-8D70-91A7-12998B7E901B}"/>
              </a:ext>
            </a:extLst>
          </p:cNvPr>
          <p:cNvSpPr>
            <a:spLocks noGrp="1"/>
          </p:cNvSpPr>
          <p:nvPr>
            <p:ph idx="1"/>
          </p:nvPr>
        </p:nvSpPr>
        <p:spPr/>
        <p:txBody>
          <a:bodyPr/>
          <a:lstStyle/>
          <a:p>
            <a:pPr marL="514350" indent="-514350" eaLnBrk="1" hangingPunct="1">
              <a:buFont typeface="Arial" panose="020B0604020202020204" pitchFamily="34" charset="0"/>
              <a:buAutoNum type="arabicPeriod"/>
            </a:pPr>
            <a:r>
              <a:rPr lang="en-US" altLang="en-US">
                <a:solidFill>
                  <a:schemeClr val="bg1"/>
                </a:solidFill>
              </a:rPr>
              <a:t>Draw a primary LDD of the molecule</a:t>
            </a:r>
          </a:p>
          <a:p>
            <a:pPr marL="514350" indent="-514350" eaLnBrk="1" hangingPunct="1">
              <a:buFont typeface="Arial" panose="020B0604020202020204" pitchFamily="34" charset="0"/>
              <a:buAutoNum type="arabicPeriod"/>
            </a:pPr>
            <a:r>
              <a:rPr lang="en-US" altLang="en-US">
                <a:solidFill>
                  <a:schemeClr val="bg1"/>
                </a:solidFill>
              </a:rPr>
              <a:t>Determine the total number of electron groups around the central atom</a:t>
            </a:r>
          </a:p>
          <a:p>
            <a:pPr marL="514350" indent="-514350" eaLnBrk="1" hangingPunct="1">
              <a:buFont typeface="Arial" panose="020B0604020202020204" pitchFamily="34" charset="0"/>
              <a:buAutoNum type="arabicPeriod"/>
            </a:pPr>
            <a:r>
              <a:rPr lang="en-US" altLang="en-US">
                <a:solidFill>
                  <a:schemeClr val="bg1"/>
                </a:solidFill>
              </a:rPr>
              <a:t>Determine the types of electron groups (bonding pairs or lone pairs)</a:t>
            </a:r>
          </a:p>
          <a:p>
            <a:pPr marL="514350" indent="-514350" eaLnBrk="1" hangingPunct="1">
              <a:buFont typeface="Arial" panose="020B0604020202020204" pitchFamily="34" charset="0"/>
              <a:buAutoNum type="arabicPeriod"/>
            </a:pPr>
            <a:r>
              <a:rPr lang="en-US" altLang="en-US">
                <a:solidFill>
                  <a:schemeClr val="bg1"/>
                </a:solidFill>
              </a:rPr>
              <a:t>Determine which shape will accommodate the combination of electron groups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3E5CA30-FAD4-AF8E-CF8C-CF0DDD3723AC}"/>
              </a:ext>
            </a:extLst>
          </p:cNvPr>
          <p:cNvSpPr>
            <a:spLocks noGrp="1"/>
          </p:cNvSpPr>
          <p:nvPr>
            <p:ph type="title"/>
          </p:nvPr>
        </p:nvSpPr>
        <p:spPr/>
        <p:txBody>
          <a:bodyPr/>
          <a:lstStyle/>
          <a:p>
            <a:pPr>
              <a:defRPr/>
            </a:pPr>
            <a:r>
              <a:rPr lang="en-US">
                <a:solidFill>
                  <a:schemeClr val="bg1"/>
                </a:solidFill>
                <a:effectLst>
                  <a:outerShdw blurRad="38100" dist="38100" dir="2700000" algn="tl">
                    <a:srgbClr val="C0C0C0"/>
                  </a:outerShdw>
                </a:effectLst>
              </a:rPr>
              <a:t>Electronegativity</a:t>
            </a:r>
          </a:p>
        </p:txBody>
      </p:sp>
      <p:sp>
        <p:nvSpPr>
          <p:cNvPr id="36867" name="Rectangle 3">
            <a:extLst>
              <a:ext uri="{FF2B5EF4-FFF2-40B4-BE49-F238E27FC236}">
                <a16:creationId xmlns:a16="http://schemas.microsoft.com/office/drawing/2014/main" id="{3D5FAD5A-684A-79C2-DE29-87FFCF0AE850}"/>
              </a:ext>
            </a:extLst>
          </p:cNvPr>
          <p:cNvSpPr>
            <a:spLocks noGrp="1"/>
          </p:cNvSpPr>
          <p:nvPr>
            <p:ph type="body" idx="1"/>
          </p:nvPr>
        </p:nvSpPr>
        <p:spPr/>
        <p:txBody>
          <a:bodyPr/>
          <a:lstStyle/>
          <a:p>
            <a:pPr eaLnBrk="1" hangingPunct="1">
              <a:buFont typeface="Arial" charset="0"/>
              <a:buChar char="•"/>
              <a:defRPr/>
            </a:pPr>
            <a:r>
              <a:rPr lang="en-US">
                <a:solidFill>
                  <a:schemeClr val="bg1"/>
                </a:solidFill>
                <a:effectLst>
                  <a:outerShdw blurRad="38100" dist="38100" dir="2700000" algn="tl">
                    <a:srgbClr val="C0C0C0"/>
                  </a:outerShdw>
                </a:effectLst>
              </a:rPr>
              <a:t>Electronegativity is a measure of the relative ability of an element’s atoms to attract the shared electrons in a chemical bond.</a:t>
            </a:r>
          </a:p>
          <a:p>
            <a:pPr eaLnBrk="1" hangingPunct="1">
              <a:buFont typeface="Arial" charset="0"/>
              <a:buChar char="•"/>
              <a:defRPr/>
            </a:pPr>
            <a:r>
              <a:rPr lang="en-US">
                <a:solidFill>
                  <a:schemeClr val="bg1"/>
                </a:solidFill>
                <a:effectLst>
                  <a:outerShdw blurRad="38100" dist="38100" dir="2700000" algn="tl">
                    <a:srgbClr val="C0C0C0"/>
                  </a:outerShdw>
                </a:effectLst>
              </a:rPr>
              <a:t>Higher electronegativities mean a greater attraction for the electrons.</a:t>
            </a:r>
          </a:p>
          <a:p>
            <a:pPr eaLnBrk="1" hangingPunct="1">
              <a:buFont typeface="Arial" charset="0"/>
              <a:buChar char="•"/>
              <a:defRPr/>
            </a:pPr>
            <a:r>
              <a:rPr lang="en-US">
                <a:solidFill>
                  <a:schemeClr val="bg1"/>
                </a:solidFill>
                <a:effectLst>
                  <a:outerShdw blurRad="38100" dist="38100" dir="2700000" algn="tl">
                    <a:srgbClr val="C0C0C0"/>
                  </a:outerShdw>
                </a:effectLst>
              </a:rPr>
              <a:t>Fluorine is the highest with a value of 4.0</a:t>
            </a:r>
          </a:p>
          <a:p>
            <a:pPr>
              <a:buFont typeface="Arial" charset="0"/>
              <a:buChar char="•"/>
              <a:defRPr/>
            </a:pPr>
            <a:endParaRPr 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6CFF4A0-1FFC-542F-DF15-188DBCA6436A}"/>
              </a:ext>
            </a:extLst>
          </p:cNvPr>
          <p:cNvSpPr>
            <a:spLocks noGrp="1"/>
          </p:cNvSpPr>
          <p:nvPr>
            <p:ph type="title"/>
          </p:nvPr>
        </p:nvSpPr>
        <p:spPr/>
        <p:txBody>
          <a:bodyPr/>
          <a:lstStyle/>
          <a:p>
            <a:endParaRPr lang="en-CA" altLang="en-US"/>
          </a:p>
        </p:txBody>
      </p:sp>
      <p:pic>
        <p:nvPicPr>
          <p:cNvPr id="19459" name="Picture 4">
            <a:extLst>
              <a:ext uri="{FF2B5EF4-FFF2-40B4-BE49-F238E27FC236}">
                <a16:creationId xmlns:a16="http://schemas.microsoft.com/office/drawing/2014/main" id="{FA40A9C3-BD8A-92F3-AD98-DA2FEC984E24}"/>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381000"/>
            <a:ext cx="9144000" cy="62484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891A096-B022-B71F-C910-79AFA13B372D}"/>
              </a:ext>
            </a:extLst>
          </p:cNvPr>
          <p:cNvSpPr>
            <a:spLocks noGrp="1"/>
          </p:cNvSpPr>
          <p:nvPr>
            <p:ph type="title"/>
          </p:nvPr>
        </p:nvSpPr>
        <p:spPr/>
        <p:txBody>
          <a:bodyPr/>
          <a:lstStyle/>
          <a:p>
            <a:endParaRPr lang="en-CA" altLang="en-US"/>
          </a:p>
        </p:txBody>
      </p:sp>
      <p:pic>
        <p:nvPicPr>
          <p:cNvPr id="20483" name="Picture 4">
            <a:extLst>
              <a:ext uri="{FF2B5EF4-FFF2-40B4-BE49-F238E27FC236}">
                <a16:creationId xmlns:a16="http://schemas.microsoft.com/office/drawing/2014/main" id="{A5A61D48-20EC-8F32-942D-317FE2C06C85}"/>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304800"/>
            <a:ext cx="8458200" cy="63246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64531B33-15A7-8417-4490-146DB1E2B8E7}"/>
              </a:ext>
            </a:extLst>
          </p:cNvPr>
          <p:cNvSpPr>
            <a:spLocks noGrp="1"/>
          </p:cNvSpPr>
          <p:nvPr>
            <p:ph type="title"/>
          </p:nvPr>
        </p:nvSpPr>
        <p:spPr/>
        <p:txBody>
          <a:bodyPr/>
          <a:lstStyle/>
          <a:p>
            <a:pPr eaLnBrk="1" hangingPunct="1"/>
            <a:r>
              <a:rPr lang="en-US" altLang="en-US">
                <a:solidFill>
                  <a:schemeClr val="bg1"/>
                </a:solidFill>
              </a:rPr>
              <a:t>Overview</a:t>
            </a:r>
          </a:p>
        </p:txBody>
      </p:sp>
      <p:sp>
        <p:nvSpPr>
          <p:cNvPr id="3" name="Content Placeholder 2">
            <a:extLst>
              <a:ext uri="{FF2B5EF4-FFF2-40B4-BE49-F238E27FC236}">
                <a16:creationId xmlns:a16="http://schemas.microsoft.com/office/drawing/2014/main" id="{848597AB-9F6E-FB27-1E97-A38A876E32FE}"/>
              </a:ext>
            </a:extLst>
          </p:cNvPr>
          <p:cNvSpPr>
            <a:spLocks noGrp="1"/>
          </p:cNvSpPr>
          <p:nvPr>
            <p:ph idx="1"/>
          </p:nvPr>
        </p:nvSpPr>
        <p:spPr/>
        <p:txBody>
          <a:bodyPr rtlCol="0">
            <a:normAutofit lnSpcReduction="10000"/>
          </a:bodyPr>
          <a:lstStyle/>
          <a:p>
            <a:pPr eaLnBrk="1" fontAlgn="auto" hangingPunct="1">
              <a:spcAft>
                <a:spcPts val="0"/>
              </a:spcAft>
              <a:defRPr/>
            </a:pPr>
            <a:r>
              <a:rPr lang="en-US" dirty="0">
                <a:solidFill>
                  <a:schemeClr val="bg1"/>
                </a:solidFill>
              </a:rPr>
              <a:t>Covalent Bonding</a:t>
            </a:r>
          </a:p>
          <a:p>
            <a:pPr eaLnBrk="1" fontAlgn="auto" hangingPunct="1">
              <a:spcAft>
                <a:spcPts val="0"/>
              </a:spcAft>
              <a:defRPr/>
            </a:pPr>
            <a:r>
              <a:rPr lang="en-US" dirty="0">
                <a:solidFill>
                  <a:schemeClr val="bg1"/>
                </a:solidFill>
              </a:rPr>
              <a:t>Ionic and Metallic Bonding</a:t>
            </a:r>
          </a:p>
          <a:p>
            <a:pPr eaLnBrk="1" fontAlgn="auto" hangingPunct="1">
              <a:spcAft>
                <a:spcPts val="0"/>
              </a:spcAft>
              <a:defRPr/>
            </a:pPr>
            <a:r>
              <a:rPr lang="en-US" dirty="0">
                <a:solidFill>
                  <a:schemeClr val="bg1"/>
                </a:solidFill>
              </a:rPr>
              <a:t>Electronegativity</a:t>
            </a:r>
          </a:p>
          <a:p>
            <a:pPr eaLnBrk="1" fontAlgn="auto" hangingPunct="1">
              <a:spcAft>
                <a:spcPts val="0"/>
              </a:spcAft>
              <a:defRPr/>
            </a:pPr>
            <a:r>
              <a:rPr lang="en-US" dirty="0">
                <a:solidFill>
                  <a:schemeClr val="bg1"/>
                </a:solidFill>
              </a:rPr>
              <a:t>Molecular Shape</a:t>
            </a:r>
          </a:p>
          <a:p>
            <a:pPr eaLnBrk="1" fontAlgn="auto" hangingPunct="1">
              <a:spcAft>
                <a:spcPts val="0"/>
              </a:spcAft>
              <a:defRPr/>
            </a:pPr>
            <a:r>
              <a:rPr lang="en-US" dirty="0">
                <a:solidFill>
                  <a:schemeClr val="bg1"/>
                </a:solidFill>
              </a:rPr>
              <a:t>Polarity</a:t>
            </a:r>
          </a:p>
          <a:p>
            <a:pPr eaLnBrk="1" fontAlgn="auto" hangingPunct="1">
              <a:spcAft>
                <a:spcPts val="0"/>
              </a:spcAft>
              <a:defRPr/>
            </a:pPr>
            <a:r>
              <a:rPr lang="en-US" dirty="0">
                <a:solidFill>
                  <a:schemeClr val="bg1"/>
                </a:solidFill>
              </a:rPr>
              <a:t>Ionic Crystals</a:t>
            </a:r>
          </a:p>
          <a:p>
            <a:pPr eaLnBrk="1" fontAlgn="auto" hangingPunct="1">
              <a:spcAft>
                <a:spcPts val="0"/>
              </a:spcAft>
              <a:defRPr/>
            </a:pPr>
            <a:r>
              <a:rPr lang="en-US" dirty="0">
                <a:solidFill>
                  <a:schemeClr val="bg1"/>
                </a:solidFill>
              </a:rPr>
              <a:t>Network Solids</a:t>
            </a:r>
          </a:p>
          <a:p>
            <a:pPr eaLnBrk="1" fontAlgn="auto" hangingPunct="1">
              <a:spcAft>
                <a:spcPts val="0"/>
              </a:spcAft>
              <a:defRPr/>
            </a:pPr>
            <a:r>
              <a:rPr lang="en-US" dirty="0">
                <a:solidFill>
                  <a:schemeClr val="bg1"/>
                </a:solidFill>
              </a:rPr>
              <a:t>Intermolecular Forces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5F5EE-175B-7240-4E5D-4F63F5002946}"/>
              </a:ext>
            </a:extLst>
          </p:cNvPr>
          <p:cNvSpPr>
            <a:spLocks noGrp="1"/>
          </p:cNvSpPr>
          <p:nvPr>
            <p:ph type="title"/>
          </p:nvPr>
        </p:nvSpPr>
        <p:spPr/>
        <p:txBody>
          <a:bodyPr/>
          <a:lstStyle/>
          <a:p>
            <a:r>
              <a:rPr lang="en-US" altLang="en-US" sz="4000">
                <a:solidFill>
                  <a:schemeClr val="bg1"/>
                </a:solidFill>
              </a:rPr>
              <a:t>Electronegativity</a:t>
            </a:r>
            <a:br>
              <a:rPr lang="en-US" altLang="en-US" sz="4000">
                <a:solidFill>
                  <a:schemeClr val="bg1"/>
                </a:solidFill>
              </a:rPr>
            </a:br>
            <a:endParaRPr lang="en-US" altLang="en-US" sz="4000">
              <a:solidFill>
                <a:schemeClr val="bg1"/>
              </a:solidFill>
            </a:endParaRPr>
          </a:p>
        </p:txBody>
      </p:sp>
      <p:sp>
        <p:nvSpPr>
          <p:cNvPr id="21507" name="Rectangle 3">
            <a:extLst>
              <a:ext uri="{FF2B5EF4-FFF2-40B4-BE49-F238E27FC236}">
                <a16:creationId xmlns:a16="http://schemas.microsoft.com/office/drawing/2014/main" id="{3BCCDE4D-0727-94A4-A952-4E76CF0BABD5}"/>
              </a:ext>
            </a:extLst>
          </p:cNvPr>
          <p:cNvSpPr>
            <a:spLocks noGrp="1"/>
          </p:cNvSpPr>
          <p:nvPr>
            <p:ph type="body" idx="1"/>
          </p:nvPr>
        </p:nvSpPr>
        <p:spPr/>
        <p:txBody>
          <a:bodyPr/>
          <a:lstStyle/>
          <a:p>
            <a:pPr eaLnBrk="1" hangingPunct="1"/>
            <a:r>
              <a:rPr lang="en-US" altLang="en-US">
                <a:solidFill>
                  <a:schemeClr val="bg1"/>
                </a:solidFill>
              </a:rPr>
              <a:t>For main group elements, electronegativity tends to increase with the group number (left to right on the periodic table).</a:t>
            </a:r>
          </a:p>
          <a:p>
            <a:pPr eaLnBrk="1" hangingPunct="1"/>
            <a:r>
              <a:rPr lang="en-US" altLang="en-US">
                <a:solidFill>
                  <a:schemeClr val="bg1"/>
                </a:solidFill>
              </a:rPr>
              <a:t>Notice the noble gases do not have electronegativities, why is that?</a:t>
            </a:r>
          </a:p>
          <a:p>
            <a:pPr eaLnBrk="1" hangingPunct="1"/>
            <a:r>
              <a:rPr lang="en-US" altLang="en-US">
                <a:solidFill>
                  <a:schemeClr val="bg1"/>
                </a:solidFill>
              </a:rPr>
              <a:t>Electronegativities also increase as you move vertically up a group number.</a:t>
            </a:r>
          </a:p>
          <a:p>
            <a:pPr eaLnBrk="1" hangingPunct="1"/>
            <a:endParaRPr lang="en-US" altLang="en-US">
              <a:solidFill>
                <a:schemeClr val="bg1"/>
              </a:solidFill>
            </a:endParaRPr>
          </a:p>
          <a:p>
            <a:endParaRPr lang="en-US" altLang="en-US">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BFC2669-E59E-3770-FC6B-E13DF9806311}"/>
              </a:ext>
            </a:extLst>
          </p:cNvPr>
          <p:cNvSpPr>
            <a:spLocks noGrp="1"/>
          </p:cNvSpPr>
          <p:nvPr>
            <p:ph type="title"/>
          </p:nvPr>
        </p:nvSpPr>
        <p:spPr/>
        <p:txBody>
          <a:bodyPr/>
          <a:lstStyle/>
          <a:p>
            <a:r>
              <a:rPr lang="en-US" altLang="en-US">
                <a:solidFill>
                  <a:schemeClr val="bg1"/>
                </a:solidFill>
              </a:rPr>
              <a:t>Atom Size</a:t>
            </a:r>
          </a:p>
        </p:txBody>
      </p:sp>
      <p:sp>
        <p:nvSpPr>
          <p:cNvPr id="22531" name="Rectangle 3">
            <a:extLst>
              <a:ext uri="{FF2B5EF4-FFF2-40B4-BE49-F238E27FC236}">
                <a16:creationId xmlns:a16="http://schemas.microsoft.com/office/drawing/2014/main" id="{F6028A35-B221-20D9-30B7-E48E5468C3F6}"/>
              </a:ext>
            </a:extLst>
          </p:cNvPr>
          <p:cNvSpPr>
            <a:spLocks noGrp="1"/>
          </p:cNvSpPr>
          <p:nvPr>
            <p:ph type="body" idx="1"/>
          </p:nvPr>
        </p:nvSpPr>
        <p:spPr/>
        <p:txBody>
          <a:bodyPr/>
          <a:lstStyle/>
          <a:p>
            <a:r>
              <a:rPr lang="en-CA" altLang="en-US">
                <a:solidFill>
                  <a:schemeClr val="bg1"/>
                </a:solidFill>
              </a:rPr>
              <a:t>For any period in the periodic table, as you move right the size of the atom decreases</a:t>
            </a:r>
          </a:p>
          <a:p>
            <a:r>
              <a:rPr lang="en-CA" altLang="en-US">
                <a:solidFill>
                  <a:schemeClr val="bg1"/>
                </a:solidFill>
              </a:rPr>
              <a:t>Why does this trend exist?</a:t>
            </a:r>
          </a:p>
          <a:p>
            <a:endParaRPr lang="en-US" altLang="en-US">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E3C41D-088A-76B0-8A61-4108AA7DC742}"/>
              </a:ext>
            </a:extLst>
          </p:cNvPr>
          <p:cNvSpPr>
            <a:spLocks noGrp="1"/>
          </p:cNvSpPr>
          <p:nvPr>
            <p:ph type="title"/>
          </p:nvPr>
        </p:nvSpPr>
        <p:spPr/>
        <p:txBody>
          <a:bodyPr/>
          <a:lstStyle/>
          <a:p>
            <a:r>
              <a:rPr lang="en-US" altLang="en-US">
                <a:solidFill>
                  <a:schemeClr val="bg1"/>
                </a:solidFill>
              </a:rPr>
              <a:t>Atom</a:t>
            </a:r>
            <a:r>
              <a:rPr lang="en-US" altLang="en-US"/>
              <a:t> </a:t>
            </a:r>
            <a:r>
              <a:rPr lang="en-US" altLang="en-US">
                <a:solidFill>
                  <a:schemeClr val="bg1"/>
                </a:solidFill>
              </a:rPr>
              <a:t>size</a:t>
            </a:r>
          </a:p>
        </p:txBody>
      </p:sp>
      <p:sp>
        <p:nvSpPr>
          <p:cNvPr id="23555" name="Rectangle 3">
            <a:extLst>
              <a:ext uri="{FF2B5EF4-FFF2-40B4-BE49-F238E27FC236}">
                <a16:creationId xmlns:a16="http://schemas.microsoft.com/office/drawing/2014/main" id="{EED51D66-0962-E519-10AD-8FD6557D1FEA}"/>
              </a:ext>
            </a:extLst>
          </p:cNvPr>
          <p:cNvSpPr>
            <a:spLocks noGrp="1"/>
          </p:cNvSpPr>
          <p:nvPr>
            <p:ph type="body" idx="1"/>
          </p:nvPr>
        </p:nvSpPr>
        <p:spPr/>
        <p:txBody>
          <a:bodyPr/>
          <a:lstStyle/>
          <a:p>
            <a:r>
              <a:rPr lang="en-CA" altLang="en-US">
                <a:solidFill>
                  <a:schemeClr val="bg1"/>
                </a:solidFill>
              </a:rPr>
              <a:t>As the number of protons increases, the force attracting the electrons increases</a:t>
            </a:r>
          </a:p>
          <a:p>
            <a:r>
              <a:rPr lang="en-CA" altLang="en-US">
                <a:solidFill>
                  <a:schemeClr val="bg1"/>
                </a:solidFill>
              </a:rPr>
              <a:t>The electrons are pulled closer to the nucleus of the atom</a:t>
            </a:r>
            <a:endParaRPr lang="en-US" altLang="en-US">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43BBD66-BDA4-AE4A-C7FF-C85D906CD79F}"/>
              </a:ext>
            </a:extLst>
          </p:cNvPr>
          <p:cNvSpPr>
            <a:spLocks noGrp="1"/>
          </p:cNvSpPr>
          <p:nvPr>
            <p:ph type="title"/>
          </p:nvPr>
        </p:nvSpPr>
        <p:spPr/>
        <p:txBody>
          <a:bodyPr/>
          <a:lstStyle/>
          <a:p>
            <a:endParaRPr lang="en-CA" altLang="en-US"/>
          </a:p>
        </p:txBody>
      </p:sp>
      <p:sp>
        <p:nvSpPr>
          <p:cNvPr id="24579" name="Rectangle 3">
            <a:extLst>
              <a:ext uri="{FF2B5EF4-FFF2-40B4-BE49-F238E27FC236}">
                <a16:creationId xmlns:a16="http://schemas.microsoft.com/office/drawing/2014/main" id="{5C2CA5ED-75EE-938F-ED51-A252E15F6332}"/>
              </a:ext>
            </a:extLst>
          </p:cNvPr>
          <p:cNvSpPr>
            <a:spLocks noGrp="1"/>
          </p:cNvSpPr>
          <p:nvPr>
            <p:ph type="body" idx="1"/>
          </p:nvPr>
        </p:nvSpPr>
        <p:spPr/>
        <p:txBody>
          <a:bodyPr/>
          <a:lstStyle/>
          <a:p>
            <a:endParaRPr lang="en-CA" altLang="en-US"/>
          </a:p>
        </p:txBody>
      </p:sp>
      <p:sp>
        <p:nvSpPr>
          <p:cNvPr id="24580" name="Title 1">
            <a:extLst>
              <a:ext uri="{FF2B5EF4-FFF2-40B4-BE49-F238E27FC236}">
                <a16:creationId xmlns:a16="http://schemas.microsoft.com/office/drawing/2014/main" id="{306DDAF6-DBD3-31A3-14AD-D34DD91600DB}"/>
              </a:ext>
            </a:extLst>
          </p:cNvPr>
          <p:cNvSpPr>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bg1"/>
                </a:solidFill>
                <a:latin typeface="Calibri" panose="020F0502020204030204" pitchFamily="34" charset="0"/>
              </a:rPr>
              <a:t>Polarity</a:t>
            </a:r>
          </a:p>
        </p:txBody>
      </p:sp>
      <p:sp>
        <p:nvSpPr>
          <p:cNvPr id="24581" name="Content Placeholder 2">
            <a:extLst>
              <a:ext uri="{FF2B5EF4-FFF2-40B4-BE49-F238E27FC236}">
                <a16:creationId xmlns:a16="http://schemas.microsoft.com/office/drawing/2014/main" id="{6216D0FB-2D11-DB7A-ECF4-3568A42C43CF}"/>
              </a:ext>
            </a:extLst>
          </p:cNvPr>
          <p:cNvSpPr>
            <a:spLocks/>
          </p:cNvSpPr>
          <p:nvPr/>
        </p:nvSpPr>
        <p:spPr bwMode="auto">
          <a:xfrm>
            <a:off x="6096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3200">
                <a:solidFill>
                  <a:schemeClr val="bg1"/>
                </a:solidFill>
                <a:latin typeface="Calibri" panose="020F0502020204030204" pitchFamily="34" charset="0"/>
              </a:rPr>
              <a:t>The difference of electronegativity between two bonding atoms can be measured by subtracting the </a:t>
            </a:r>
            <a:r>
              <a:rPr lang="en-US" altLang="en-US" sz="3200" u="sng">
                <a:solidFill>
                  <a:schemeClr val="bg1"/>
                </a:solidFill>
                <a:latin typeface="Calibri" panose="020F0502020204030204" pitchFamily="34" charset="0"/>
              </a:rPr>
              <a:t>smaller</a:t>
            </a:r>
            <a:r>
              <a:rPr lang="en-US" altLang="en-US" sz="3200">
                <a:solidFill>
                  <a:schemeClr val="bg1"/>
                </a:solidFill>
                <a:latin typeface="Calibri" panose="020F0502020204030204" pitchFamily="34" charset="0"/>
              </a:rPr>
              <a:t> number from the </a:t>
            </a:r>
            <a:r>
              <a:rPr lang="en-US" altLang="en-US" sz="3200" u="sng">
                <a:solidFill>
                  <a:schemeClr val="bg1"/>
                </a:solidFill>
                <a:latin typeface="Calibri" panose="020F0502020204030204" pitchFamily="34" charset="0"/>
              </a:rPr>
              <a:t>larger</a:t>
            </a:r>
            <a:r>
              <a:rPr lang="en-US" altLang="en-US" sz="3200">
                <a:solidFill>
                  <a:schemeClr val="bg1"/>
                </a:solidFill>
                <a:latin typeface="Calibri" panose="020F0502020204030204" pitchFamily="34" charset="0"/>
              </a:rPr>
              <a:t> number.</a:t>
            </a:r>
          </a:p>
          <a:p>
            <a:pPr eaLnBrk="1" hangingPunct="1">
              <a:spcBef>
                <a:spcPct val="20000"/>
              </a:spcBef>
              <a:buFont typeface="Arial" panose="020B0604020202020204" pitchFamily="34" charset="0"/>
              <a:buChar char="•"/>
            </a:pPr>
            <a:r>
              <a:rPr lang="en-US" altLang="en-US" sz="3200">
                <a:solidFill>
                  <a:schemeClr val="bg1"/>
                </a:solidFill>
                <a:latin typeface="Calibri" panose="020F0502020204030204" pitchFamily="34" charset="0"/>
              </a:rPr>
              <a:t>The difference in the two electronegativities determines the nature of the bond</a:t>
            </a:r>
          </a:p>
          <a:p>
            <a:pPr eaLnBrk="1" hangingPunct="1">
              <a:spcBef>
                <a:spcPct val="20000"/>
              </a:spcBef>
              <a:buFont typeface="Arial" panose="020B0604020202020204" pitchFamily="34" charset="0"/>
              <a:buChar char="•"/>
            </a:pPr>
            <a:endParaRPr lang="en-US" altLang="en-US" sz="3200">
              <a:solidFill>
                <a:schemeClr val="bg1"/>
              </a:solidFill>
              <a:latin typeface="Calibri" panose="020F0502020204030204" pitchFamily="34" charset="0"/>
            </a:endParaRPr>
          </a:p>
          <a:p>
            <a:pPr eaLnBrk="1" hangingPunct="1">
              <a:spcBef>
                <a:spcPct val="20000"/>
              </a:spcBef>
              <a:buFont typeface="Arial" panose="020B0604020202020204" pitchFamily="34" charset="0"/>
              <a:buNone/>
            </a:pPr>
            <a:endParaRPr lang="en-US" altLang="en-US" sz="3200">
              <a:solidFill>
                <a:schemeClr val="bg1"/>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0C992B0-2F60-C947-702A-EBFEE4ACDD71}"/>
              </a:ext>
            </a:extLst>
          </p:cNvPr>
          <p:cNvSpPr>
            <a:spLocks noGrp="1"/>
          </p:cNvSpPr>
          <p:nvPr>
            <p:ph type="title"/>
          </p:nvPr>
        </p:nvSpPr>
        <p:spPr/>
        <p:txBody>
          <a:bodyPr/>
          <a:lstStyle/>
          <a:p>
            <a:endParaRPr lang="en-CA" altLang="en-US"/>
          </a:p>
        </p:txBody>
      </p:sp>
      <p:sp>
        <p:nvSpPr>
          <p:cNvPr id="25603" name="Rectangle 3">
            <a:extLst>
              <a:ext uri="{FF2B5EF4-FFF2-40B4-BE49-F238E27FC236}">
                <a16:creationId xmlns:a16="http://schemas.microsoft.com/office/drawing/2014/main" id="{DDAC98CA-8A69-2530-2598-755A9C90BAB2}"/>
              </a:ext>
            </a:extLst>
          </p:cNvPr>
          <p:cNvSpPr>
            <a:spLocks noGrp="1"/>
          </p:cNvSpPr>
          <p:nvPr>
            <p:ph type="body" idx="1"/>
          </p:nvPr>
        </p:nvSpPr>
        <p:spPr/>
        <p:txBody>
          <a:bodyPr/>
          <a:lstStyle/>
          <a:p>
            <a:endParaRPr lang="en-CA" altLang="en-US"/>
          </a:p>
        </p:txBody>
      </p:sp>
      <p:sp>
        <p:nvSpPr>
          <p:cNvPr id="25604" name="Rectangle 2">
            <a:extLst>
              <a:ext uri="{FF2B5EF4-FFF2-40B4-BE49-F238E27FC236}">
                <a16:creationId xmlns:a16="http://schemas.microsoft.com/office/drawing/2014/main" id="{A7409437-6D94-EECE-0B21-EFA3A11C4473}"/>
              </a:ext>
            </a:extLst>
          </p:cNvPr>
          <p:cNvSpPr>
            <a:spLocks noRot="1" noChangeArrowheads="1"/>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bg1"/>
                </a:solidFill>
                <a:latin typeface="Calibri" panose="020F0502020204030204" pitchFamily="34" charset="0"/>
              </a:rPr>
              <a:t>Polarity</a:t>
            </a:r>
          </a:p>
        </p:txBody>
      </p:sp>
      <p:sp>
        <p:nvSpPr>
          <p:cNvPr id="25605" name="Rectangle 3">
            <a:extLst>
              <a:ext uri="{FF2B5EF4-FFF2-40B4-BE49-F238E27FC236}">
                <a16:creationId xmlns:a16="http://schemas.microsoft.com/office/drawing/2014/main" id="{A3130CCB-5FEE-C304-E22F-EDFB5C0A31BA}"/>
              </a:ext>
            </a:extLst>
          </p:cNvPr>
          <p:cNvSpPr>
            <a:spLocks noChangeArrowheads="1"/>
          </p:cNvSpPr>
          <p:nvPr/>
        </p:nvSpPr>
        <p:spPr bwMode="auto">
          <a:xfrm>
            <a:off x="6096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3200">
                <a:solidFill>
                  <a:schemeClr val="bg1"/>
                </a:solidFill>
                <a:latin typeface="Calibri" panose="020F0502020204030204" pitchFamily="34" charset="0"/>
              </a:rPr>
              <a:t>Bonds that are sharing electrons </a:t>
            </a:r>
            <a:r>
              <a:rPr lang="en-US" altLang="en-US" sz="3200">
                <a:solidFill>
                  <a:srgbClr val="FFFF00"/>
                </a:solidFill>
                <a:latin typeface="Calibri" panose="020F0502020204030204" pitchFamily="34" charset="0"/>
              </a:rPr>
              <a:t>UNEQUALLY</a:t>
            </a:r>
            <a:r>
              <a:rPr lang="en-US" altLang="en-US" sz="3200">
                <a:solidFill>
                  <a:schemeClr val="bg1"/>
                </a:solidFill>
                <a:latin typeface="Calibri" panose="020F0502020204030204" pitchFamily="34" charset="0"/>
              </a:rPr>
              <a:t> between two atoms are called </a:t>
            </a:r>
            <a:r>
              <a:rPr lang="en-US" altLang="en-US" sz="3200">
                <a:solidFill>
                  <a:srgbClr val="FFFF00"/>
                </a:solidFill>
                <a:latin typeface="Calibri" panose="020F0502020204030204" pitchFamily="34" charset="0"/>
              </a:rPr>
              <a:t>POLAR COVALENT BONDS</a:t>
            </a:r>
          </a:p>
          <a:p>
            <a:pPr eaLnBrk="1" hangingPunct="1">
              <a:spcBef>
                <a:spcPct val="20000"/>
              </a:spcBef>
              <a:buFont typeface="Arial" panose="020B0604020202020204" pitchFamily="34" charset="0"/>
              <a:buChar char="•"/>
            </a:pPr>
            <a:r>
              <a:rPr lang="en-US" altLang="en-US" sz="3200">
                <a:solidFill>
                  <a:schemeClr val="bg1"/>
                </a:solidFill>
                <a:latin typeface="Calibri" panose="020F0502020204030204" pitchFamily="34" charset="0"/>
              </a:rPr>
              <a:t>If the atoms are identical (equal electronegativity), the bond will not be polar. This is called </a:t>
            </a:r>
            <a:r>
              <a:rPr lang="en-US" altLang="en-US" sz="3200">
                <a:solidFill>
                  <a:srgbClr val="FFFF00"/>
                </a:solidFill>
                <a:latin typeface="Calibri" panose="020F0502020204030204" pitchFamily="34" charset="0"/>
              </a:rPr>
              <a:t>NON-POLAR COVALENT BONDS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6613326-D0E9-9145-E41B-34205F162A4F}"/>
              </a:ext>
            </a:extLst>
          </p:cNvPr>
          <p:cNvSpPr>
            <a:spLocks noGrp="1"/>
          </p:cNvSpPr>
          <p:nvPr>
            <p:ph type="title"/>
          </p:nvPr>
        </p:nvSpPr>
        <p:spPr/>
        <p:txBody>
          <a:bodyPr/>
          <a:lstStyle/>
          <a:p>
            <a:endParaRPr lang="en-CA" altLang="en-US"/>
          </a:p>
        </p:txBody>
      </p:sp>
      <p:sp>
        <p:nvSpPr>
          <p:cNvPr id="26627" name="Rectangle 3">
            <a:extLst>
              <a:ext uri="{FF2B5EF4-FFF2-40B4-BE49-F238E27FC236}">
                <a16:creationId xmlns:a16="http://schemas.microsoft.com/office/drawing/2014/main" id="{D167B589-53AF-5319-5630-AFBD1FDEE722}"/>
              </a:ext>
            </a:extLst>
          </p:cNvPr>
          <p:cNvSpPr>
            <a:spLocks noGrp="1"/>
          </p:cNvSpPr>
          <p:nvPr>
            <p:ph type="body" idx="1"/>
          </p:nvPr>
        </p:nvSpPr>
        <p:spPr>
          <a:xfrm>
            <a:off x="457200" y="838200"/>
            <a:ext cx="8229600" cy="5287963"/>
          </a:xfrm>
        </p:spPr>
        <p:txBody>
          <a:bodyPr/>
          <a:lstStyle/>
          <a:p>
            <a:r>
              <a:rPr lang="en-CA" altLang="en-US">
                <a:solidFill>
                  <a:schemeClr val="bg1"/>
                </a:solidFill>
              </a:rPr>
              <a:t>Polar covalent bonds have a positive “pole” and a negative “pole” so they are also referred to as “bond dipoles”</a:t>
            </a:r>
          </a:p>
          <a:p>
            <a:r>
              <a:rPr lang="en-CA" altLang="en-US">
                <a:solidFill>
                  <a:schemeClr val="bg1"/>
                </a:solidFill>
              </a:rPr>
              <a:t>Polar covalent bonds have an electronegativity difference between 0 and 1.7</a:t>
            </a:r>
          </a:p>
          <a:p>
            <a:r>
              <a:rPr lang="en-CA" altLang="en-US">
                <a:solidFill>
                  <a:schemeClr val="bg1"/>
                </a:solidFill>
              </a:rPr>
              <a:t>Ionic bonds have an electronegativity difference between 1.7 and 3.3</a:t>
            </a:r>
          </a:p>
          <a:p>
            <a:endParaRPr lang="en-US" altLang="en-US">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7449E8-DB5D-A71D-3C70-1532C9F6CF63}"/>
              </a:ext>
            </a:extLst>
          </p:cNvPr>
          <p:cNvSpPr>
            <a:spLocks noGrp="1"/>
          </p:cNvSpPr>
          <p:nvPr>
            <p:ph type="title"/>
          </p:nvPr>
        </p:nvSpPr>
        <p:spPr/>
        <p:txBody>
          <a:bodyPr/>
          <a:lstStyle/>
          <a:p>
            <a:endParaRPr lang="en-CA" altLang="en-US"/>
          </a:p>
        </p:txBody>
      </p:sp>
      <p:pic>
        <p:nvPicPr>
          <p:cNvPr id="27651" name="Picture 4">
            <a:extLst>
              <a:ext uri="{FF2B5EF4-FFF2-40B4-BE49-F238E27FC236}">
                <a16:creationId xmlns:a16="http://schemas.microsoft.com/office/drawing/2014/main" id="{274F18F0-CB5C-8511-972B-273C1AC69848}"/>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704975"/>
            <a:ext cx="8915400" cy="420687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11C8CDD-035C-0D5E-9835-371B1485BF78}"/>
              </a:ext>
            </a:extLst>
          </p:cNvPr>
          <p:cNvSpPr>
            <a:spLocks noGrp="1"/>
          </p:cNvSpPr>
          <p:nvPr>
            <p:ph type="title"/>
          </p:nvPr>
        </p:nvSpPr>
        <p:spPr/>
        <p:txBody>
          <a:bodyPr/>
          <a:lstStyle/>
          <a:p>
            <a:r>
              <a:rPr lang="en-US" altLang="en-US">
                <a:solidFill>
                  <a:schemeClr val="bg1"/>
                </a:solidFill>
              </a:rPr>
              <a:t>Polar Molecules</a:t>
            </a:r>
          </a:p>
        </p:txBody>
      </p:sp>
      <p:sp>
        <p:nvSpPr>
          <p:cNvPr id="29699" name="Rectangle 3">
            <a:extLst>
              <a:ext uri="{FF2B5EF4-FFF2-40B4-BE49-F238E27FC236}">
                <a16:creationId xmlns:a16="http://schemas.microsoft.com/office/drawing/2014/main" id="{CF39A4D1-C138-5295-06CC-A330AE7E92FF}"/>
              </a:ext>
            </a:extLst>
          </p:cNvPr>
          <p:cNvSpPr>
            <a:spLocks noGrp="1"/>
          </p:cNvSpPr>
          <p:nvPr>
            <p:ph type="body" idx="1"/>
          </p:nvPr>
        </p:nvSpPr>
        <p:spPr/>
        <p:txBody>
          <a:bodyPr/>
          <a:lstStyle/>
          <a:p>
            <a:r>
              <a:rPr lang="en-US" altLang="en-US">
                <a:solidFill>
                  <a:schemeClr val="bg1"/>
                </a:solidFill>
              </a:rPr>
              <a:t>Are molecules that contain polar bonds necessarily polar?</a:t>
            </a:r>
          </a:p>
          <a:p>
            <a:r>
              <a:rPr lang="en-US" altLang="en-US">
                <a:solidFill>
                  <a:schemeClr val="bg1"/>
                </a:solidFill>
              </a:rPr>
              <a:t>Examples of H</a:t>
            </a:r>
            <a:r>
              <a:rPr lang="en-US" altLang="en-US" baseline="-25000">
                <a:solidFill>
                  <a:schemeClr val="bg1"/>
                </a:solidFill>
              </a:rPr>
              <a:t>2</a:t>
            </a:r>
            <a:r>
              <a:rPr lang="en-US" altLang="en-US">
                <a:solidFill>
                  <a:schemeClr val="bg1"/>
                </a:solidFill>
              </a:rPr>
              <a:t>O and CO</a:t>
            </a:r>
            <a:r>
              <a:rPr lang="en-US" altLang="en-US" baseline="-25000">
                <a:solidFill>
                  <a:schemeClr val="bg1"/>
                </a:solidFill>
              </a:rPr>
              <a:t>2</a:t>
            </a:r>
            <a:endParaRPr lang="en-US" altLang="en-US">
              <a:solidFill>
                <a:schemeClr val="bg1"/>
              </a:solidFill>
            </a:endParaRPr>
          </a:p>
          <a:p>
            <a:r>
              <a:rPr lang="en-US" altLang="en-US">
                <a:solidFill>
                  <a:schemeClr val="bg1"/>
                </a:solidFill>
              </a:rPr>
              <a:t>To determine if a molecule is polar we need to look at the overall direction of polarity</a:t>
            </a:r>
          </a:p>
          <a:p>
            <a:r>
              <a:rPr lang="en-US" altLang="en-US">
                <a:solidFill>
                  <a:schemeClr val="bg1"/>
                </a:solidFill>
              </a:rPr>
              <a:t>Draw in polarity arrows on your molecule and determine if the molecules are polar or not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4BE4AF7-A743-6F73-BC9C-AA5867D96B7F}"/>
              </a:ext>
            </a:extLst>
          </p:cNvPr>
          <p:cNvSpPr>
            <a:spLocks noGrp="1"/>
          </p:cNvSpPr>
          <p:nvPr>
            <p:ph type="title"/>
          </p:nvPr>
        </p:nvSpPr>
        <p:spPr/>
        <p:txBody>
          <a:bodyPr/>
          <a:lstStyle/>
          <a:p>
            <a:pPr eaLnBrk="1" hangingPunct="1"/>
            <a:r>
              <a:rPr lang="en-US" altLang="en-US">
                <a:solidFill>
                  <a:schemeClr val="bg1"/>
                </a:solidFill>
              </a:rPr>
              <a:t>Ionic Bonds</a:t>
            </a:r>
          </a:p>
        </p:txBody>
      </p:sp>
      <p:sp>
        <p:nvSpPr>
          <p:cNvPr id="30723" name="Content Placeholder 2">
            <a:extLst>
              <a:ext uri="{FF2B5EF4-FFF2-40B4-BE49-F238E27FC236}">
                <a16:creationId xmlns:a16="http://schemas.microsoft.com/office/drawing/2014/main" id="{ED4CEE35-C27E-17F9-CC7A-C07FBFD443A7}"/>
              </a:ext>
            </a:extLst>
          </p:cNvPr>
          <p:cNvSpPr>
            <a:spLocks noGrp="1"/>
          </p:cNvSpPr>
          <p:nvPr>
            <p:ph idx="1"/>
          </p:nvPr>
        </p:nvSpPr>
        <p:spPr/>
        <p:txBody>
          <a:bodyPr/>
          <a:lstStyle/>
          <a:p>
            <a:pPr eaLnBrk="1" hangingPunct="1"/>
            <a:r>
              <a:rPr lang="en-US" altLang="en-US">
                <a:solidFill>
                  <a:schemeClr val="bg1"/>
                </a:solidFill>
              </a:rPr>
              <a:t>Ionic bonds form from the electrostatic attraction between oppositely charged ions</a:t>
            </a:r>
          </a:p>
          <a:p>
            <a:pPr eaLnBrk="1" hangingPunct="1"/>
            <a:r>
              <a:rPr lang="en-US" altLang="en-US">
                <a:solidFill>
                  <a:schemeClr val="bg1"/>
                </a:solidFill>
              </a:rPr>
              <a:t>Atoms become ionic by losing or gaining electrons from the atom it is bonding with</a:t>
            </a:r>
          </a:p>
          <a:p>
            <a:pPr eaLnBrk="1" hangingPunct="1"/>
            <a:r>
              <a:rPr lang="en-US" altLang="en-US">
                <a:solidFill>
                  <a:schemeClr val="bg1"/>
                </a:solidFill>
              </a:rPr>
              <a:t>Remember that an atom will lose its electrons to fill its outer level if its valence level is less than half full, as it is with metals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924C-16E9-E3EA-D123-1E5FF6576F42}"/>
              </a:ext>
            </a:extLst>
          </p:cNvPr>
          <p:cNvSpPr>
            <a:spLocks noGrp="1"/>
          </p:cNvSpPr>
          <p:nvPr>
            <p:ph type="title"/>
          </p:nvPr>
        </p:nvSpPr>
        <p:spPr/>
        <p:txBody>
          <a:bodyPr rtlCol="0">
            <a:normAutofit fontScale="90000"/>
          </a:bodyPr>
          <a:lstStyle/>
          <a:p>
            <a:pPr eaLnBrk="1" fontAlgn="auto" hangingPunct="1">
              <a:spcAft>
                <a:spcPts val="0"/>
              </a:spcAft>
              <a:defRPr/>
            </a:pPr>
            <a:r>
              <a:rPr lang="en-US" dirty="0"/>
              <a:t>Electron Exchange and Ionic Bond Formation</a:t>
            </a:r>
          </a:p>
        </p:txBody>
      </p:sp>
      <p:pic>
        <p:nvPicPr>
          <p:cNvPr id="31747" name="Picture 2">
            <a:extLst>
              <a:ext uri="{FF2B5EF4-FFF2-40B4-BE49-F238E27FC236}">
                <a16:creationId xmlns:a16="http://schemas.microsoft.com/office/drawing/2014/main" id="{45413860-F569-C5BD-3196-87EAF3630E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2281238"/>
            <a:ext cx="5943600" cy="31623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332C942-2809-42FC-ABAB-F64399ED9104}"/>
              </a:ext>
            </a:extLst>
          </p:cNvPr>
          <p:cNvSpPr>
            <a:spLocks noGrp="1"/>
          </p:cNvSpPr>
          <p:nvPr>
            <p:ph type="title"/>
          </p:nvPr>
        </p:nvSpPr>
        <p:spPr/>
        <p:txBody>
          <a:bodyPr/>
          <a:lstStyle/>
          <a:p>
            <a:pPr eaLnBrk="1" hangingPunct="1"/>
            <a:r>
              <a:rPr lang="en-US" altLang="en-US">
                <a:solidFill>
                  <a:schemeClr val="bg1"/>
                </a:solidFill>
              </a:rPr>
              <a:t>Covalent Bonding</a:t>
            </a:r>
          </a:p>
        </p:txBody>
      </p:sp>
      <p:sp>
        <p:nvSpPr>
          <p:cNvPr id="4099" name="Content Placeholder 2">
            <a:extLst>
              <a:ext uri="{FF2B5EF4-FFF2-40B4-BE49-F238E27FC236}">
                <a16:creationId xmlns:a16="http://schemas.microsoft.com/office/drawing/2014/main" id="{C9328B0E-6B8B-D6C5-DA3F-214C15277CE2}"/>
              </a:ext>
            </a:extLst>
          </p:cNvPr>
          <p:cNvSpPr>
            <a:spLocks noGrp="1"/>
          </p:cNvSpPr>
          <p:nvPr>
            <p:ph idx="1"/>
          </p:nvPr>
        </p:nvSpPr>
        <p:spPr/>
        <p:txBody>
          <a:bodyPr/>
          <a:lstStyle/>
          <a:p>
            <a:pPr eaLnBrk="1" hangingPunct="1"/>
            <a:r>
              <a:rPr lang="en-US" altLang="en-US">
                <a:solidFill>
                  <a:schemeClr val="bg1"/>
                </a:solidFill>
              </a:rPr>
              <a:t>Bonds between atoms are formed through the sharing of electrons</a:t>
            </a:r>
          </a:p>
          <a:p>
            <a:pPr eaLnBrk="1" hangingPunct="1"/>
            <a:r>
              <a:rPr lang="en-US" altLang="en-US">
                <a:solidFill>
                  <a:schemeClr val="bg1"/>
                </a:solidFill>
              </a:rPr>
              <a:t>Covalent bonds form between two non-metal atoms through sharing of pairs of electrons</a:t>
            </a:r>
          </a:p>
          <a:p>
            <a:pPr eaLnBrk="1" hangingPunct="1"/>
            <a:r>
              <a:rPr lang="en-US" altLang="en-US">
                <a:solidFill>
                  <a:schemeClr val="bg1"/>
                </a:solidFill>
              </a:rPr>
              <a:t>Atoms have a “desire” to have their outer energy levels filled (Octet Rule)</a:t>
            </a:r>
          </a:p>
          <a:p>
            <a:pPr eaLnBrk="1" hangingPunct="1"/>
            <a:r>
              <a:rPr lang="en-US" altLang="en-US">
                <a:solidFill>
                  <a:schemeClr val="bg1"/>
                </a:solidFill>
              </a:rPr>
              <a:t>Covalent bonding can be represented with Lewis Dot Diagrams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771B44F-2B85-5DC0-F7E3-DBF24C1537CE}"/>
              </a:ext>
            </a:extLst>
          </p:cNvPr>
          <p:cNvSpPr>
            <a:spLocks noGrp="1"/>
          </p:cNvSpPr>
          <p:nvPr>
            <p:ph type="title"/>
          </p:nvPr>
        </p:nvSpPr>
        <p:spPr/>
        <p:txBody>
          <a:bodyPr/>
          <a:lstStyle/>
          <a:p>
            <a:pPr eaLnBrk="1" hangingPunct="1"/>
            <a:r>
              <a:rPr lang="en-US" altLang="en-US">
                <a:solidFill>
                  <a:schemeClr val="bg1"/>
                </a:solidFill>
              </a:rPr>
              <a:t>Metallic Bonding</a:t>
            </a:r>
          </a:p>
        </p:txBody>
      </p:sp>
      <p:sp>
        <p:nvSpPr>
          <p:cNvPr id="34819" name="Content Placeholder 2">
            <a:extLst>
              <a:ext uri="{FF2B5EF4-FFF2-40B4-BE49-F238E27FC236}">
                <a16:creationId xmlns:a16="http://schemas.microsoft.com/office/drawing/2014/main" id="{45FE1CE1-BDAC-87DE-2FE7-1EBA9B8D2CF1}"/>
              </a:ext>
            </a:extLst>
          </p:cNvPr>
          <p:cNvSpPr>
            <a:spLocks noGrp="1"/>
          </p:cNvSpPr>
          <p:nvPr>
            <p:ph idx="1"/>
          </p:nvPr>
        </p:nvSpPr>
        <p:spPr/>
        <p:txBody>
          <a:bodyPr/>
          <a:lstStyle/>
          <a:p>
            <a:pPr eaLnBrk="1" hangingPunct="1">
              <a:lnSpc>
                <a:spcPct val="80000"/>
              </a:lnSpc>
            </a:pPr>
            <a:r>
              <a:rPr lang="en-US" altLang="en-US" sz="3600">
                <a:solidFill>
                  <a:schemeClr val="bg1"/>
                </a:solidFill>
              </a:rPr>
              <a:t>Metals can form bonds with other metals, but it is neither covalent or ionic</a:t>
            </a:r>
          </a:p>
          <a:p>
            <a:pPr eaLnBrk="1" hangingPunct="1">
              <a:lnSpc>
                <a:spcPct val="80000"/>
              </a:lnSpc>
            </a:pPr>
            <a:r>
              <a:rPr lang="en-US" altLang="en-US" sz="3600">
                <a:solidFill>
                  <a:schemeClr val="bg1"/>
                </a:solidFill>
              </a:rPr>
              <a:t>Metals cannot share electrons to form an octet of electrons around each atom</a:t>
            </a:r>
          </a:p>
          <a:p>
            <a:pPr eaLnBrk="1" hangingPunct="1">
              <a:lnSpc>
                <a:spcPct val="80000"/>
              </a:lnSpc>
            </a:pPr>
            <a:r>
              <a:rPr lang="en-US" altLang="en-US" sz="3600">
                <a:solidFill>
                  <a:schemeClr val="bg1"/>
                </a:solidFill>
              </a:rPr>
              <a:t>Imagine 8 sodium atoms all trying to share the same 8 electrons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E723-C72E-652B-9CBF-9FD118138BAB}"/>
              </a:ext>
            </a:extLst>
          </p:cNvPr>
          <p:cNvSpPr>
            <a:spLocks noGrp="1"/>
          </p:cNvSpPr>
          <p:nvPr>
            <p:ph type="title"/>
          </p:nvPr>
        </p:nvSpPr>
        <p:spPr>
          <a:xfrm>
            <a:off x="457200" y="274638"/>
            <a:ext cx="8229600" cy="46037"/>
          </a:xfrm>
        </p:spPr>
        <p:txBody>
          <a:bodyPr rtlCol="0">
            <a:normAutofit fontScale="90000"/>
          </a:bodyPr>
          <a:lstStyle/>
          <a:p>
            <a:pPr eaLnBrk="1" fontAlgn="auto" hangingPunct="1">
              <a:spcAft>
                <a:spcPts val="0"/>
              </a:spcAft>
              <a:defRPr/>
            </a:pPr>
            <a:endParaRPr lang="en-US" dirty="0"/>
          </a:p>
        </p:txBody>
      </p:sp>
      <p:sp>
        <p:nvSpPr>
          <p:cNvPr id="35843" name="Content Placeholder 2">
            <a:extLst>
              <a:ext uri="{FF2B5EF4-FFF2-40B4-BE49-F238E27FC236}">
                <a16:creationId xmlns:a16="http://schemas.microsoft.com/office/drawing/2014/main" id="{4654B38F-F480-3511-2E58-052C28750D92}"/>
              </a:ext>
            </a:extLst>
          </p:cNvPr>
          <p:cNvSpPr>
            <a:spLocks noGrp="1"/>
          </p:cNvSpPr>
          <p:nvPr>
            <p:ph idx="1"/>
          </p:nvPr>
        </p:nvSpPr>
        <p:spPr>
          <a:xfrm>
            <a:off x="457200" y="1676400"/>
            <a:ext cx="8229600" cy="4449763"/>
          </a:xfrm>
        </p:spPr>
        <p:txBody>
          <a:bodyPr/>
          <a:lstStyle/>
          <a:p>
            <a:pPr eaLnBrk="1" hangingPunct="1">
              <a:lnSpc>
                <a:spcPct val="80000"/>
              </a:lnSpc>
            </a:pPr>
            <a:r>
              <a:rPr lang="en-US" altLang="en-US">
                <a:solidFill>
                  <a:schemeClr val="bg1"/>
                </a:solidFill>
              </a:rPr>
              <a:t>Although metal atoms do not form covalent or ionic bonds with each other, there must be relatively strong attractive forces holding the atoms together or else the metals would be in a gaseous state</a:t>
            </a:r>
          </a:p>
          <a:p>
            <a:pPr eaLnBrk="1" hangingPunct="1"/>
            <a:r>
              <a:rPr lang="en-US" altLang="en-US">
                <a:solidFill>
                  <a:schemeClr val="bg1"/>
                </a:solidFill>
              </a:rPr>
              <a:t>In metallic bonding, the valence electrons are delocalized, which means they are free to move from one atom to the next</a:t>
            </a:r>
          </a:p>
          <a:p>
            <a:pPr eaLnBrk="1" hangingPunct="1">
              <a:buFont typeface="Arial" panose="020B0604020202020204" pitchFamily="34" charset="0"/>
              <a:buNone/>
            </a:pPr>
            <a:endParaRPr lang="en-US" altLang="en-US">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F0FF731-03ED-8A1E-F51F-CA5D50BBD818}"/>
              </a:ext>
            </a:extLst>
          </p:cNvPr>
          <p:cNvSpPr>
            <a:spLocks noGrp="1"/>
          </p:cNvSpPr>
          <p:nvPr>
            <p:ph type="title"/>
          </p:nvPr>
        </p:nvSpPr>
        <p:spPr/>
        <p:txBody>
          <a:bodyPr/>
          <a:lstStyle/>
          <a:p>
            <a:endParaRPr lang="en-CA" altLang="en-US"/>
          </a:p>
        </p:txBody>
      </p:sp>
      <p:sp>
        <p:nvSpPr>
          <p:cNvPr id="36867" name="Rectangle 3">
            <a:extLst>
              <a:ext uri="{FF2B5EF4-FFF2-40B4-BE49-F238E27FC236}">
                <a16:creationId xmlns:a16="http://schemas.microsoft.com/office/drawing/2014/main" id="{4EC7EB1A-3B72-3E1A-F4EA-5460D65B96AB}"/>
              </a:ext>
            </a:extLst>
          </p:cNvPr>
          <p:cNvSpPr>
            <a:spLocks noGrp="1"/>
          </p:cNvSpPr>
          <p:nvPr>
            <p:ph type="body" idx="1"/>
          </p:nvPr>
        </p:nvSpPr>
        <p:spPr/>
        <p:txBody>
          <a:bodyPr/>
          <a:lstStyle/>
          <a:p>
            <a:pPr eaLnBrk="1" hangingPunct="1"/>
            <a:r>
              <a:rPr lang="en-US" altLang="en-US">
                <a:solidFill>
                  <a:schemeClr val="bg1"/>
                </a:solidFill>
              </a:rPr>
              <a:t>Because the electrons are free to move, all of the atoms share all of the valence electrons</a:t>
            </a:r>
          </a:p>
          <a:p>
            <a:pPr eaLnBrk="1" hangingPunct="1"/>
            <a:r>
              <a:rPr lang="en-US" altLang="en-US">
                <a:solidFill>
                  <a:schemeClr val="bg1"/>
                </a:solidFill>
              </a:rPr>
              <a:t>It is the electrostatic force between the positively charged metal ions and the negative electrons that make the metallic bond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3846319-868B-47C8-11DD-DD75BBE08751}"/>
              </a:ext>
            </a:extLst>
          </p:cNvPr>
          <p:cNvSpPr>
            <a:spLocks noGrp="1"/>
          </p:cNvSpPr>
          <p:nvPr>
            <p:ph type="title"/>
          </p:nvPr>
        </p:nvSpPr>
        <p:spPr/>
        <p:txBody>
          <a:bodyPr/>
          <a:lstStyle/>
          <a:p>
            <a:r>
              <a:rPr lang="en-US" altLang="en-US">
                <a:solidFill>
                  <a:schemeClr val="bg1"/>
                </a:solidFill>
              </a:rPr>
              <a:t>Ionic Crystals</a:t>
            </a:r>
          </a:p>
        </p:txBody>
      </p:sp>
      <p:sp>
        <p:nvSpPr>
          <p:cNvPr id="40963" name="Content Placeholder 2">
            <a:extLst>
              <a:ext uri="{FF2B5EF4-FFF2-40B4-BE49-F238E27FC236}">
                <a16:creationId xmlns:a16="http://schemas.microsoft.com/office/drawing/2014/main" id="{CFFF472D-420F-C458-0A6E-02D2DA042457}"/>
              </a:ext>
            </a:extLst>
          </p:cNvPr>
          <p:cNvSpPr>
            <a:spLocks noGrp="1"/>
          </p:cNvSpPr>
          <p:nvPr>
            <p:ph idx="1"/>
          </p:nvPr>
        </p:nvSpPr>
        <p:spPr/>
        <p:txBody>
          <a:bodyPr/>
          <a:lstStyle/>
          <a:p>
            <a:r>
              <a:rPr lang="en-US" altLang="en-US">
                <a:solidFill>
                  <a:schemeClr val="bg1"/>
                </a:solidFill>
              </a:rPr>
              <a:t>Rather than one metal bonding to one non-metal, ionic substances have their ions packed together in a crystal lattice</a:t>
            </a:r>
          </a:p>
          <a:p>
            <a:r>
              <a:rPr lang="en-US" altLang="en-US">
                <a:solidFill>
                  <a:schemeClr val="bg1"/>
                </a:solidFill>
              </a:rPr>
              <a:t>The crystals can also be represented in a ball and stick model</a:t>
            </a:r>
          </a:p>
          <a:p>
            <a:pPr>
              <a:buFont typeface="Arial" panose="020B0604020202020204" pitchFamily="34" charset="0"/>
              <a:buNone/>
            </a:pPr>
            <a:endParaRPr lang="en-US" altLang="en-US">
              <a:solidFill>
                <a:schemeClr val="bg1"/>
              </a:solidFill>
            </a:endParaRPr>
          </a:p>
          <a:p>
            <a:pPr>
              <a:buFont typeface="Arial" panose="020B0604020202020204" pitchFamily="34" charset="0"/>
              <a:buNone/>
            </a:pPr>
            <a:endParaRPr lang="en-US" altLang="en-US">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CCD835D-49C8-DF02-42A3-AD725813DB92}"/>
              </a:ext>
            </a:extLst>
          </p:cNvPr>
          <p:cNvSpPr>
            <a:spLocks noGrp="1"/>
          </p:cNvSpPr>
          <p:nvPr>
            <p:ph type="title"/>
          </p:nvPr>
        </p:nvSpPr>
        <p:spPr/>
        <p:txBody>
          <a:bodyPr/>
          <a:lstStyle/>
          <a:p>
            <a:endParaRPr lang="en-CA" altLang="en-US"/>
          </a:p>
        </p:txBody>
      </p:sp>
      <p:sp>
        <p:nvSpPr>
          <p:cNvPr id="41987" name="Content Placeholder 2">
            <a:extLst>
              <a:ext uri="{FF2B5EF4-FFF2-40B4-BE49-F238E27FC236}">
                <a16:creationId xmlns:a16="http://schemas.microsoft.com/office/drawing/2014/main" id="{580F4CA9-F687-68D9-B9DB-9273F7068CC8}"/>
              </a:ext>
            </a:extLst>
          </p:cNvPr>
          <p:cNvSpPr>
            <a:spLocks noGrp="1"/>
          </p:cNvSpPr>
          <p:nvPr>
            <p:ph idx="1"/>
          </p:nvPr>
        </p:nvSpPr>
        <p:spPr/>
        <p:txBody>
          <a:bodyPr/>
          <a:lstStyle/>
          <a:p>
            <a:endParaRPr lang="en-CA" altLang="en-US"/>
          </a:p>
        </p:txBody>
      </p:sp>
      <p:pic>
        <p:nvPicPr>
          <p:cNvPr id="41988" name="Picture 2">
            <a:extLst>
              <a:ext uri="{FF2B5EF4-FFF2-40B4-BE49-F238E27FC236}">
                <a16:creationId xmlns:a16="http://schemas.microsoft.com/office/drawing/2014/main" id="{976A2D87-37AB-90C4-54F1-80BB97582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24200"/>
            <a:ext cx="20097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a:extLst>
              <a:ext uri="{FF2B5EF4-FFF2-40B4-BE49-F238E27FC236}">
                <a16:creationId xmlns:a16="http://schemas.microsoft.com/office/drawing/2014/main" id="{85196206-B278-85A1-2722-B987F7F4F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21050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a:extLst>
              <a:ext uri="{FF2B5EF4-FFF2-40B4-BE49-F238E27FC236}">
                <a16:creationId xmlns:a16="http://schemas.microsoft.com/office/drawing/2014/main" id="{0C069CE0-ABD9-7664-D036-725F6129C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514600"/>
            <a:ext cx="21240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122536E-F3C5-DFA6-137D-8A5A25A057F5}"/>
              </a:ext>
            </a:extLst>
          </p:cNvPr>
          <p:cNvSpPr>
            <a:spLocks noGrp="1"/>
          </p:cNvSpPr>
          <p:nvPr>
            <p:ph type="title"/>
          </p:nvPr>
        </p:nvSpPr>
        <p:spPr/>
        <p:txBody>
          <a:bodyPr/>
          <a:lstStyle/>
          <a:p>
            <a:endParaRPr lang="en-CA" altLang="en-US"/>
          </a:p>
        </p:txBody>
      </p:sp>
      <p:sp>
        <p:nvSpPr>
          <p:cNvPr id="43011" name="Content Placeholder 2">
            <a:extLst>
              <a:ext uri="{FF2B5EF4-FFF2-40B4-BE49-F238E27FC236}">
                <a16:creationId xmlns:a16="http://schemas.microsoft.com/office/drawing/2014/main" id="{9728F296-8A3B-925B-FA81-1393331268FD}"/>
              </a:ext>
            </a:extLst>
          </p:cNvPr>
          <p:cNvSpPr>
            <a:spLocks noGrp="1"/>
          </p:cNvSpPr>
          <p:nvPr>
            <p:ph idx="1"/>
          </p:nvPr>
        </p:nvSpPr>
        <p:spPr/>
        <p:txBody>
          <a:bodyPr/>
          <a:lstStyle/>
          <a:p>
            <a:r>
              <a:rPr lang="en-US" altLang="en-US">
                <a:solidFill>
                  <a:schemeClr val="bg1"/>
                </a:solidFill>
              </a:rPr>
              <a:t>The sticks represent the attractive forces between the ions</a:t>
            </a:r>
          </a:p>
          <a:p>
            <a:r>
              <a:rPr lang="en-US" altLang="en-US">
                <a:solidFill>
                  <a:schemeClr val="bg1"/>
                </a:solidFill>
              </a:rPr>
              <a:t>Since all the attractions are equal, there are no pairs of ions to be identified as molecules</a:t>
            </a:r>
          </a:p>
          <a:p>
            <a:r>
              <a:rPr lang="en-US" altLang="en-US">
                <a:solidFill>
                  <a:schemeClr val="bg1"/>
                </a:solidFill>
              </a:rPr>
              <a:t>Therefore the formula only represents the </a:t>
            </a:r>
            <a:r>
              <a:rPr lang="en-US" altLang="en-US" i="1">
                <a:solidFill>
                  <a:srgbClr val="FFFF00"/>
                </a:solidFill>
              </a:rPr>
              <a:t>ratio </a:t>
            </a:r>
            <a:r>
              <a:rPr lang="en-US" altLang="en-US">
                <a:solidFill>
                  <a:schemeClr val="bg1"/>
                </a:solidFill>
              </a:rPr>
              <a:t>of the ions in the crystal</a:t>
            </a:r>
          </a:p>
          <a:p>
            <a:pPr>
              <a:buFont typeface="Arial" panose="020B0604020202020204" pitchFamily="34" charset="0"/>
              <a:buNone/>
            </a:pPr>
            <a:endParaRPr lang="en-US" altLang="en-US">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469BE7A-C69D-3CC4-10A0-CD7E77D3F4A2}"/>
              </a:ext>
            </a:extLst>
          </p:cNvPr>
          <p:cNvSpPr>
            <a:spLocks noGrp="1"/>
          </p:cNvSpPr>
          <p:nvPr>
            <p:ph type="title"/>
          </p:nvPr>
        </p:nvSpPr>
        <p:spPr/>
        <p:txBody>
          <a:bodyPr/>
          <a:lstStyle/>
          <a:p>
            <a:endParaRPr lang="en-CA" altLang="en-US"/>
          </a:p>
        </p:txBody>
      </p:sp>
      <p:sp>
        <p:nvSpPr>
          <p:cNvPr id="44035" name="Content Placeholder 2">
            <a:extLst>
              <a:ext uri="{FF2B5EF4-FFF2-40B4-BE49-F238E27FC236}">
                <a16:creationId xmlns:a16="http://schemas.microsoft.com/office/drawing/2014/main" id="{AC41BF15-0600-8779-610A-A4D8A405BD47}"/>
              </a:ext>
            </a:extLst>
          </p:cNvPr>
          <p:cNvSpPr>
            <a:spLocks noGrp="1"/>
          </p:cNvSpPr>
          <p:nvPr>
            <p:ph idx="1"/>
          </p:nvPr>
        </p:nvSpPr>
        <p:spPr/>
        <p:txBody>
          <a:bodyPr/>
          <a:lstStyle/>
          <a:p>
            <a:r>
              <a:rPr lang="en-US" altLang="en-US">
                <a:solidFill>
                  <a:schemeClr val="bg1"/>
                </a:solidFill>
              </a:rPr>
              <a:t>The smallest ratio of ions in the crystal is called a formula unit, not a molecule</a:t>
            </a:r>
          </a:p>
          <a:p>
            <a:r>
              <a:rPr lang="en-US" altLang="en-US">
                <a:solidFill>
                  <a:schemeClr val="bg1"/>
                </a:solidFill>
              </a:rPr>
              <a:t>Shape of the macroscopic crystals is determined by the way their ions pack together</a:t>
            </a:r>
          </a:p>
          <a:p>
            <a:r>
              <a:rPr lang="en-US" altLang="en-US">
                <a:solidFill>
                  <a:schemeClr val="bg1"/>
                </a:solidFill>
              </a:rPr>
              <a:t>The smallest set of ions in a crystal needed to make the pattern is called a </a:t>
            </a:r>
            <a:r>
              <a:rPr lang="en-US" altLang="en-US" i="1">
                <a:solidFill>
                  <a:srgbClr val="FFC000"/>
                </a:solidFill>
              </a:rPr>
              <a:t>unit cell</a:t>
            </a:r>
            <a:endParaRPr lang="en-US" altLang="en-US">
              <a:solidFill>
                <a:srgbClr val="FFC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737390C-5625-BA9C-1FFE-F475365FBD63}"/>
              </a:ext>
            </a:extLst>
          </p:cNvPr>
          <p:cNvSpPr>
            <a:spLocks noGrp="1"/>
          </p:cNvSpPr>
          <p:nvPr>
            <p:ph type="title"/>
          </p:nvPr>
        </p:nvSpPr>
        <p:spPr/>
        <p:txBody>
          <a:bodyPr/>
          <a:lstStyle/>
          <a:p>
            <a:endParaRPr lang="en-CA" altLang="en-US"/>
          </a:p>
        </p:txBody>
      </p:sp>
      <p:sp>
        <p:nvSpPr>
          <p:cNvPr id="45059" name="Content Placeholder 2">
            <a:extLst>
              <a:ext uri="{FF2B5EF4-FFF2-40B4-BE49-F238E27FC236}">
                <a16:creationId xmlns:a16="http://schemas.microsoft.com/office/drawing/2014/main" id="{268A1D67-D416-480D-E497-6D02B40D29FE}"/>
              </a:ext>
            </a:extLst>
          </p:cNvPr>
          <p:cNvSpPr>
            <a:spLocks noGrp="1"/>
          </p:cNvSpPr>
          <p:nvPr>
            <p:ph idx="1"/>
          </p:nvPr>
        </p:nvSpPr>
        <p:spPr>
          <a:xfrm>
            <a:off x="457200" y="1600200"/>
            <a:ext cx="8686800" cy="4525963"/>
          </a:xfrm>
        </p:spPr>
        <p:txBody>
          <a:bodyPr/>
          <a:lstStyle/>
          <a:p>
            <a:endParaRPr lang="en-US" altLang="en-US"/>
          </a:p>
          <a:p>
            <a:endParaRPr lang="en-US" altLang="en-US"/>
          </a:p>
          <a:p>
            <a:endParaRPr lang="en-US" altLang="en-US"/>
          </a:p>
          <a:p>
            <a:endParaRPr lang="en-US" altLang="en-US"/>
          </a:p>
          <a:p>
            <a:endParaRPr lang="en-US" altLang="en-US"/>
          </a:p>
          <a:p>
            <a:pPr>
              <a:buFont typeface="Arial" panose="020B0604020202020204" pitchFamily="34" charset="0"/>
              <a:buNone/>
            </a:pPr>
            <a:r>
              <a:rPr lang="en-US" altLang="en-US">
                <a:solidFill>
                  <a:schemeClr val="bg1"/>
                </a:solidFill>
              </a:rPr>
              <a:t>        Table Salt              Sucrose        Uncut Diamond</a:t>
            </a:r>
          </a:p>
        </p:txBody>
      </p:sp>
      <p:pic>
        <p:nvPicPr>
          <p:cNvPr id="45060" name="Picture 2">
            <a:extLst>
              <a:ext uri="{FF2B5EF4-FFF2-40B4-BE49-F238E27FC236}">
                <a16:creationId xmlns:a16="http://schemas.microsoft.com/office/drawing/2014/main" id="{E1C308C4-9772-3D77-30C7-9542F1676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25923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a:extLst>
              <a:ext uri="{FF2B5EF4-FFF2-40B4-BE49-F238E27FC236}">
                <a16:creationId xmlns:a16="http://schemas.microsoft.com/office/drawing/2014/main" id="{6F14D789-0336-30B7-6B74-C51B4F533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1336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a:extLst>
              <a:ext uri="{FF2B5EF4-FFF2-40B4-BE49-F238E27FC236}">
                <a16:creationId xmlns:a16="http://schemas.microsoft.com/office/drawing/2014/main" id="{6FC24132-08EB-9074-12DB-F7176F8A6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057400"/>
            <a:ext cx="2343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479F7F7-102A-4CC3-DAAB-995493AB7706}"/>
              </a:ext>
            </a:extLst>
          </p:cNvPr>
          <p:cNvSpPr>
            <a:spLocks noGrp="1"/>
          </p:cNvSpPr>
          <p:nvPr>
            <p:ph type="title"/>
          </p:nvPr>
        </p:nvSpPr>
        <p:spPr/>
        <p:txBody>
          <a:bodyPr/>
          <a:lstStyle/>
          <a:p>
            <a:endParaRPr lang="en-CA" altLang="en-US"/>
          </a:p>
        </p:txBody>
      </p:sp>
      <p:sp>
        <p:nvSpPr>
          <p:cNvPr id="46083" name="Content Placeholder 2">
            <a:extLst>
              <a:ext uri="{FF2B5EF4-FFF2-40B4-BE49-F238E27FC236}">
                <a16:creationId xmlns:a16="http://schemas.microsoft.com/office/drawing/2014/main" id="{8A8AD39F-9297-0AB6-072B-28E51BE1460E}"/>
              </a:ext>
            </a:extLst>
          </p:cNvPr>
          <p:cNvSpPr>
            <a:spLocks noGrp="1"/>
          </p:cNvSpPr>
          <p:nvPr>
            <p:ph idx="1"/>
          </p:nvPr>
        </p:nvSpPr>
        <p:spPr/>
        <p:txBody>
          <a:bodyPr/>
          <a:lstStyle/>
          <a:p>
            <a:r>
              <a:rPr lang="en-US" altLang="en-US">
                <a:solidFill>
                  <a:schemeClr val="bg1"/>
                </a:solidFill>
              </a:rPr>
              <a:t>The size of each ion influences the pattern of ions</a:t>
            </a:r>
          </a:p>
          <a:p>
            <a:r>
              <a:rPr lang="en-US" altLang="en-US">
                <a:solidFill>
                  <a:schemeClr val="bg1"/>
                </a:solidFill>
              </a:rPr>
              <a:t>Another influence is the relative charge of the ions, and therefore the ratio of ions in the crystal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E9EE3A81-0FDE-1957-F7A0-CCDF1F7166DA}"/>
              </a:ext>
            </a:extLst>
          </p:cNvPr>
          <p:cNvSpPr>
            <a:spLocks noGrp="1"/>
          </p:cNvSpPr>
          <p:nvPr>
            <p:ph type="title"/>
          </p:nvPr>
        </p:nvSpPr>
        <p:spPr/>
        <p:txBody>
          <a:bodyPr/>
          <a:lstStyle/>
          <a:p>
            <a:r>
              <a:rPr lang="en-US" altLang="en-US">
                <a:solidFill>
                  <a:schemeClr val="bg1"/>
                </a:solidFill>
              </a:rPr>
              <a:t>Crystal formation</a:t>
            </a:r>
          </a:p>
        </p:txBody>
      </p:sp>
      <p:sp>
        <p:nvSpPr>
          <p:cNvPr id="47107" name="Content Placeholder 2">
            <a:extLst>
              <a:ext uri="{FF2B5EF4-FFF2-40B4-BE49-F238E27FC236}">
                <a16:creationId xmlns:a16="http://schemas.microsoft.com/office/drawing/2014/main" id="{FEE2DCF1-D28B-EF8B-F5D2-D88CC7857B8B}"/>
              </a:ext>
            </a:extLst>
          </p:cNvPr>
          <p:cNvSpPr>
            <a:spLocks noGrp="1"/>
          </p:cNvSpPr>
          <p:nvPr>
            <p:ph idx="1"/>
          </p:nvPr>
        </p:nvSpPr>
        <p:spPr/>
        <p:txBody>
          <a:bodyPr/>
          <a:lstStyle/>
          <a:p>
            <a:r>
              <a:rPr lang="en-US" altLang="en-US">
                <a:solidFill>
                  <a:schemeClr val="bg1"/>
                </a:solidFill>
              </a:rPr>
              <a:t>Many beautiful crystal formations can be found in nature as well as in the laboratory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D0D3AD5-EB83-CF49-C39E-7ED31CFE27BA}"/>
              </a:ext>
            </a:extLst>
          </p:cNvPr>
          <p:cNvSpPr>
            <a:spLocks noGrp="1"/>
          </p:cNvSpPr>
          <p:nvPr>
            <p:ph type="title"/>
          </p:nvPr>
        </p:nvSpPr>
        <p:spPr/>
        <p:txBody>
          <a:bodyPr/>
          <a:lstStyle/>
          <a:p>
            <a:pPr eaLnBrk="1" hangingPunct="1"/>
            <a:r>
              <a:rPr lang="en-US" altLang="en-US">
                <a:solidFill>
                  <a:schemeClr val="bg1"/>
                </a:solidFill>
              </a:rPr>
              <a:t>Lewis Dot Diagrams	</a:t>
            </a:r>
          </a:p>
        </p:txBody>
      </p:sp>
      <p:sp>
        <p:nvSpPr>
          <p:cNvPr id="3" name="Content Placeholder 2">
            <a:extLst>
              <a:ext uri="{FF2B5EF4-FFF2-40B4-BE49-F238E27FC236}">
                <a16:creationId xmlns:a16="http://schemas.microsoft.com/office/drawing/2014/main" id="{326ED7DA-E0B3-5714-234F-9B1C9A607440}"/>
              </a:ext>
            </a:extLst>
          </p:cNvPr>
          <p:cNvSpPr>
            <a:spLocks noGrp="1"/>
          </p:cNvSpPr>
          <p:nvPr>
            <p:ph idx="1"/>
          </p:nvPr>
        </p:nvSpPr>
        <p:spPr/>
        <p:txBody>
          <a:bodyPr>
            <a:normAutofit/>
          </a:bodyPr>
          <a:lstStyle/>
          <a:p>
            <a:pPr eaLnBrk="1" hangingPunct="1">
              <a:lnSpc>
                <a:spcPct val="90000"/>
              </a:lnSpc>
            </a:pPr>
            <a:r>
              <a:rPr lang="en-US" altLang="en-US">
                <a:solidFill>
                  <a:schemeClr val="bg1"/>
                </a:solidFill>
              </a:rPr>
              <a:t>Lewis Dot Diagrams show the sharing of electrons between atoms and where the bonds form</a:t>
            </a:r>
          </a:p>
          <a:p>
            <a:pPr eaLnBrk="1" hangingPunct="1">
              <a:lnSpc>
                <a:spcPct val="90000"/>
              </a:lnSpc>
            </a:pPr>
            <a:r>
              <a:rPr lang="en-US" altLang="en-US">
                <a:solidFill>
                  <a:schemeClr val="bg1"/>
                </a:solidFill>
              </a:rPr>
              <a:t>atoms share electrons to fill their outer energy levels (8 electrons in their outer shell)</a:t>
            </a:r>
          </a:p>
          <a:p>
            <a:pPr eaLnBrk="1" hangingPunct="1">
              <a:lnSpc>
                <a:spcPct val="90000"/>
              </a:lnSpc>
            </a:pPr>
            <a:r>
              <a:rPr lang="en-US" altLang="en-US">
                <a:solidFill>
                  <a:schemeClr val="bg1"/>
                </a:solidFill>
              </a:rPr>
              <a:t>The exception is hydrogen (2 electrons in its outer shell)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4E4DCD8-2546-348B-17D6-21206CF012A0}"/>
              </a:ext>
            </a:extLst>
          </p:cNvPr>
          <p:cNvSpPr>
            <a:spLocks noGrp="1"/>
          </p:cNvSpPr>
          <p:nvPr>
            <p:ph type="title"/>
          </p:nvPr>
        </p:nvSpPr>
        <p:spPr/>
        <p:txBody>
          <a:bodyPr/>
          <a:lstStyle/>
          <a:p>
            <a:endParaRPr lang="en-CA" altLang="en-US"/>
          </a:p>
        </p:txBody>
      </p:sp>
      <p:pic>
        <p:nvPicPr>
          <p:cNvPr id="48131" name="Picture 2">
            <a:extLst>
              <a:ext uri="{FF2B5EF4-FFF2-40B4-BE49-F238E27FC236}">
                <a16:creationId xmlns:a16="http://schemas.microsoft.com/office/drawing/2014/main" id="{9FDF3362-B78F-2DD7-8511-C497C2F3B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3781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a:extLst>
              <a:ext uri="{FF2B5EF4-FFF2-40B4-BE49-F238E27FC236}">
                <a16:creationId xmlns:a16="http://schemas.microsoft.com/office/drawing/2014/main" id="{797D0D2B-EC1B-6286-F2D4-032E7BB1D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1000"/>
            <a:ext cx="39639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a:extLst>
              <a:ext uri="{FF2B5EF4-FFF2-40B4-BE49-F238E27FC236}">
                <a16:creationId xmlns:a16="http://schemas.microsoft.com/office/drawing/2014/main" id="{39FF37D0-C2CA-BE8C-B086-7DFA24F97EB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572000" y="3429000"/>
            <a:ext cx="3198813" cy="3278188"/>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8B3FF4F-351C-0A52-8E90-FEDF6ED752DC}"/>
              </a:ext>
            </a:extLst>
          </p:cNvPr>
          <p:cNvSpPr>
            <a:spLocks noGrp="1"/>
          </p:cNvSpPr>
          <p:nvPr>
            <p:ph type="title"/>
          </p:nvPr>
        </p:nvSpPr>
        <p:spPr/>
        <p:txBody>
          <a:bodyPr/>
          <a:lstStyle/>
          <a:p>
            <a:r>
              <a:rPr lang="en-US" altLang="en-US">
                <a:solidFill>
                  <a:schemeClr val="bg1"/>
                </a:solidFill>
              </a:rPr>
              <a:t>Network Solids</a:t>
            </a:r>
          </a:p>
        </p:txBody>
      </p:sp>
      <p:sp>
        <p:nvSpPr>
          <p:cNvPr id="49155" name="Content Placeholder 2">
            <a:extLst>
              <a:ext uri="{FF2B5EF4-FFF2-40B4-BE49-F238E27FC236}">
                <a16:creationId xmlns:a16="http://schemas.microsoft.com/office/drawing/2014/main" id="{07FC5925-4231-5166-44C3-111A5ACF5F70}"/>
              </a:ext>
            </a:extLst>
          </p:cNvPr>
          <p:cNvSpPr>
            <a:spLocks noGrp="1"/>
          </p:cNvSpPr>
          <p:nvPr>
            <p:ph idx="1"/>
          </p:nvPr>
        </p:nvSpPr>
        <p:spPr/>
        <p:txBody>
          <a:bodyPr/>
          <a:lstStyle/>
          <a:p>
            <a:r>
              <a:rPr lang="en-US" altLang="en-US">
                <a:solidFill>
                  <a:schemeClr val="bg1"/>
                </a:solidFill>
              </a:rPr>
              <a:t>Like ionic crystals, but they are held together with covalent bonds</a:t>
            </a:r>
          </a:p>
          <a:p>
            <a:r>
              <a:rPr lang="en-US" altLang="en-US">
                <a:solidFill>
                  <a:schemeClr val="bg1"/>
                </a:solidFill>
              </a:rPr>
              <a:t>Single elements can form an array of different network solids</a:t>
            </a:r>
          </a:p>
          <a:p>
            <a:r>
              <a:rPr lang="en-US" altLang="en-US">
                <a:solidFill>
                  <a:schemeClr val="bg1"/>
                </a:solidFill>
              </a:rPr>
              <a:t>Eg. Carbon forms graphite, diamond, nanotubes (pg. 60)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2E20206-A8DE-3A6C-53D1-B9D65E8FE7D6}"/>
              </a:ext>
            </a:extLst>
          </p:cNvPr>
          <p:cNvSpPr>
            <a:spLocks noGrp="1"/>
          </p:cNvSpPr>
          <p:nvPr>
            <p:ph type="title"/>
          </p:nvPr>
        </p:nvSpPr>
        <p:spPr/>
        <p:txBody>
          <a:bodyPr/>
          <a:lstStyle/>
          <a:p>
            <a:endParaRPr lang="en-CA" altLang="en-US"/>
          </a:p>
        </p:txBody>
      </p:sp>
      <p:sp>
        <p:nvSpPr>
          <p:cNvPr id="50179" name="Content Placeholder 2">
            <a:extLst>
              <a:ext uri="{FF2B5EF4-FFF2-40B4-BE49-F238E27FC236}">
                <a16:creationId xmlns:a16="http://schemas.microsoft.com/office/drawing/2014/main" id="{3543EA4F-D8C8-A985-D039-7CC031E95A36}"/>
              </a:ext>
            </a:extLst>
          </p:cNvPr>
          <p:cNvSpPr>
            <a:spLocks noGrp="1"/>
          </p:cNvSpPr>
          <p:nvPr>
            <p:ph idx="1"/>
          </p:nvPr>
        </p:nvSpPr>
        <p:spPr/>
        <p:txBody>
          <a:bodyPr/>
          <a:lstStyle/>
          <a:p>
            <a:r>
              <a:rPr lang="en-US" altLang="en-US">
                <a:solidFill>
                  <a:schemeClr val="bg1"/>
                </a:solidFill>
              </a:rPr>
              <a:t>Each different network solid of the same element just has different arrangement of the atoms</a:t>
            </a:r>
          </a:p>
          <a:p>
            <a:r>
              <a:rPr lang="en-US" altLang="en-US">
                <a:solidFill>
                  <a:schemeClr val="bg1"/>
                </a:solidFill>
              </a:rPr>
              <a:t>Some network solids contain two different elements</a:t>
            </a:r>
          </a:p>
          <a:p>
            <a:r>
              <a:rPr lang="en-US" altLang="en-US">
                <a:solidFill>
                  <a:schemeClr val="bg1"/>
                </a:solidFill>
              </a:rPr>
              <a:t>Eg. Silicon Dioxide (sand, quartz)</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E9EFF27-4C10-EAD8-CDC4-1F46B3801F75}"/>
              </a:ext>
            </a:extLst>
          </p:cNvPr>
          <p:cNvSpPr>
            <a:spLocks noGrp="1"/>
          </p:cNvSpPr>
          <p:nvPr>
            <p:ph type="title"/>
          </p:nvPr>
        </p:nvSpPr>
        <p:spPr/>
        <p:txBody>
          <a:bodyPr/>
          <a:lstStyle/>
          <a:p>
            <a:r>
              <a:rPr lang="en-US" altLang="en-US">
                <a:solidFill>
                  <a:schemeClr val="bg1"/>
                </a:solidFill>
              </a:rPr>
              <a:t>Questions</a:t>
            </a:r>
          </a:p>
        </p:txBody>
      </p:sp>
      <p:sp>
        <p:nvSpPr>
          <p:cNvPr id="51203" name="Content Placeholder 2">
            <a:extLst>
              <a:ext uri="{FF2B5EF4-FFF2-40B4-BE49-F238E27FC236}">
                <a16:creationId xmlns:a16="http://schemas.microsoft.com/office/drawing/2014/main" id="{7F4D7B90-ADA4-C735-CB18-E6ED7E94224B}"/>
              </a:ext>
            </a:extLst>
          </p:cNvPr>
          <p:cNvSpPr>
            <a:spLocks noGrp="1"/>
          </p:cNvSpPr>
          <p:nvPr>
            <p:ph idx="1"/>
          </p:nvPr>
        </p:nvSpPr>
        <p:spPr/>
        <p:txBody>
          <a:bodyPr/>
          <a:lstStyle/>
          <a:p>
            <a:endParaRPr lang="en-CA" altLang="en-US">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7C807A0-6270-0462-F53F-12B523A29926}"/>
              </a:ext>
            </a:extLst>
          </p:cNvPr>
          <p:cNvSpPr>
            <a:spLocks noGrp="1"/>
          </p:cNvSpPr>
          <p:nvPr>
            <p:ph type="title"/>
          </p:nvPr>
        </p:nvSpPr>
        <p:spPr/>
        <p:txBody>
          <a:bodyPr/>
          <a:lstStyle/>
          <a:p>
            <a:r>
              <a:rPr lang="en-US" altLang="en-US">
                <a:solidFill>
                  <a:schemeClr val="bg1"/>
                </a:solidFill>
              </a:rPr>
              <a:t>Intermolecular Forces</a:t>
            </a:r>
          </a:p>
        </p:txBody>
      </p:sp>
      <p:sp>
        <p:nvSpPr>
          <p:cNvPr id="52227" name="Content Placeholder 2">
            <a:extLst>
              <a:ext uri="{FF2B5EF4-FFF2-40B4-BE49-F238E27FC236}">
                <a16:creationId xmlns:a16="http://schemas.microsoft.com/office/drawing/2014/main" id="{00A7EB93-BD21-5D85-737F-966CFCEE0223}"/>
              </a:ext>
            </a:extLst>
          </p:cNvPr>
          <p:cNvSpPr>
            <a:spLocks noGrp="1"/>
          </p:cNvSpPr>
          <p:nvPr>
            <p:ph idx="1"/>
          </p:nvPr>
        </p:nvSpPr>
        <p:spPr/>
        <p:txBody>
          <a:bodyPr/>
          <a:lstStyle/>
          <a:p>
            <a:r>
              <a:rPr lang="en-US" altLang="en-US">
                <a:solidFill>
                  <a:schemeClr val="bg1"/>
                </a:solidFill>
              </a:rPr>
              <a:t>Covalent bonds exist between atoms within a molecular compound</a:t>
            </a:r>
          </a:p>
          <a:p>
            <a:r>
              <a:rPr lang="en-US" altLang="en-US">
                <a:solidFill>
                  <a:schemeClr val="bg1"/>
                </a:solidFill>
              </a:rPr>
              <a:t>These covalent bonds are called </a:t>
            </a:r>
            <a:r>
              <a:rPr lang="en-US" altLang="en-US">
                <a:solidFill>
                  <a:srgbClr val="FFFF00"/>
                </a:solidFill>
              </a:rPr>
              <a:t>intra</a:t>
            </a:r>
            <a:r>
              <a:rPr lang="en-US" altLang="en-US">
                <a:solidFill>
                  <a:schemeClr val="bg1"/>
                </a:solidFill>
              </a:rPr>
              <a:t>molecular forces</a:t>
            </a:r>
          </a:p>
          <a:p>
            <a:r>
              <a:rPr lang="en-US" altLang="en-US">
                <a:solidFill>
                  <a:schemeClr val="bg1"/>
                </a:solidFill>
              </a:rPr>
              <a:t>Forces holding entire molecules together are called </a:t>
            </a:r>
            <a:r>
              <a:rPr lang="en-US" altLang="en-US">
                <a:solidFill>
                  <a:srgbClr val="FFFF00"/>
                </a:solidFill>
              </a:rPr>
              <a:t>inter</a:t>
            </a:r>
            <a:r>
              <a:rPr lang="en-US" altLang="en-US">
                <a:solidFill>
                  <a:schemeClr val="bg1"/>
                </a:solidFill>
              </a:rPr>
              <a:t>molecular forces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0B29F7C-245C-6CE7-C4C6-2262094E20B9}"/>
              </a:ext>
            </a:extLst>
          </p:cNvPr>
          <p:cNvSpPr>
            <a:spLocks noGrp="1"/>
          </p:cNvSpPr>
          <p:nvPr>
            <p:ph type="title"/>
          </p:nvPr>
        </p:nvSpPr>
        <p:spPr/>
        <p:txBody>
          <a:bodyPr/>
          <a:lstStyle/>
          <a:p>
            <a:r>
              <a:rPr lang="en-US" altLang="en-US">
                <a:solidFill>
                  <a:schemeClr val="bg1"/>
                </a:solidFill>
              </a:rPr>
              <a:t>Dipole-Dipole Forces</a:t>
            </a:r>
          </a:p>
        </p:txBody>
      </p:sp>
      <p:sp>
        <p:nvSpPr>
          <p:cNvPr id="53251" name="Content Placeholder 2">
            <a:extLst>
              <a:ext uri="{FF2B5EF4-FFF2-40B4-BE49-F238E27FC236}">
                <a16:creationId xmlns:a16="http://schemas.microsoft.com/office/drawing/2014/main" id="{738D230D-E575-914E-A758-7E08ED9CCCA1}"/>
              </a:ext>
            </a:extLst>
          </p:cNvPr>
          <p:cNvSpPr>
            <a:spLocks noGrp="1"/>
          </p:cNvSpPr>
          <p:nvPr>
            <p:ph idx="1"/>
          </p:nvPr>
        </p:nvSpPr>
        <p:spPr/>
        <p:txBody>
          <a:bodyPr/>
          <a:lstStyle/>
          <a:p>
            <a:r>
              <a:rPr lang="en-US" altLang="en-US">
                <a:solidFill>
                  <a:schemeClr val="bg1"/>
                </a:solidFill>
              </a:rPr>
              <a:t>Occurs between polar molecules</a:t>
            </a:r>
          </a:p>
          <a:p>
            <a:r>
              <a:rPr lang="en-US" altLang="en-US">
                <a:solidFill>
                  <a:schemeClr val="bg1"/>
                </a:solidFill>
              </a:rPr>
              <a:t>Polar molecules have a positive pole and a negative pole so they are called </a:t>
            </a:r>
            <a:r>
              <a:rPr lang="en-US" altLang="en-US" i="1">
                <a:solidFill>
                  <a:srgbClr val="FFFF00"/>
                </a:solidFill>
              </a:rPr>
              <a:t>dipoles</a:t>
            </a:r>
          </a:p>
          <a:p>
            <a:r>
              <a:rPr lang="en-US" altLang="en-US">
                <a:solidFill>
                  <a:schemeClr val="bg1"/>
                </a:solidFill>
              </a:rPr>
              <a:t>When two dipoles come close to each other, the positive pole of one is attracted to the negative pole of the other</a:t>
            </a:r>
          </a:p>
          <a:p>
            <a:pPr>
              <a:buFont typeface="Arial" panose="020B0604020202020204" pitchFamily="34" charset="0"/>
              <a:buNone/>
            </a:pPr>
            <a:endParaRPr lang="en-US" altLang="en-US">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B3D77EF-0814-5156-1DFC-289A47816F8F}"/>
              </a:ext>
            </a:extLst>
          </p:cNvPr>
          <p:cNvSpPr>
            <a:spLocks noGrp="1"/>
          </p:cNvSpPr>
          <p:nvPr>
            <p:ph type="title"/>
          </p:nvPr>
        </p:nvSpPr>
        <p:spPr/>
        <p:txBody>
          <a:bodyPr/>
          <a:lstStyle/>
          <a:p>
            <a:r>
              <a:rPr lang="en-US" altLang="en-US">
                <a:solidFill>
                  <a:schemeClr val="bg1"/>
                </a:solidFill>
              </a:rPr>
              <a:t>Dipole-Dipole Attractions</a:t>
            </a:r>
          </a:p>
        </p:txBody>
      </p:sp>
      <p:pic>
        <p:nvPicPr>
          <p:cNvPr id="54275" name="Picture 2">
            <a:extLst>
              <a:ext uri="{FF2B5EF4-FFF2-40B4-BE49-F238E27FC236}">
                <a16:creationId xmlns:a16="http://schemas.microsoft.com/office/drawing/2014/main" id="{30031334-3FF2-527F-01D5-AA3B407021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600200"/>
            <a:ext cx="3686175" cy="4525963"/>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114AB99-BD82-9815-8688-9DC8675F7A7D}"/>
              </a:ext>
            </a:extLst>
          </p:cNvPr>
          <p:cNvSpPr>
            <a:spLocks noGrp="1"/>
          </p:cNvSpPr>
          <p:nvPr>
            <p:ph type="title"/>
          </p:nvPr>
        </p:nvSpPr>
        <p:spPr/>
        <p:txBody>
          <a:bodyPr/>
          <a:lstStyle/>
          <a:p>
            <a:endParaRPr lang="en-CA" altLang="en-US"/>
          </a:p>
        </p:txBody>
      </p:sp>
      <p:sp>
        <p:nvSpPr>
          <p:cNvPr id="55299" name="Content Placeholder 2">
            <a:extLst>
              <a:ext uri="{FF2B5EF4-FFF2-40B4-BE49-F238E27FC236}">
                <a16:creationId xmlns:a16="http://schemas.microsoft.com/office/drawing/2014/main" id="{9ECDDE20-04D0-2A97-3695-106400974E12}"/>
              </a:ext>
            </a:extLst>
          </p:cNvPr>
          <p:cNvSpPr>
            <a:spLocks noGrp="1"/>
          </p:cNvSpPr>
          <p:nvPr>
            <p:ph idx="1"/>
          </p:nvPr>
        </p:nvSpPr>
        <p:spPr/>
        <p:txBody>
          <a:bodyPr/>
          <a:lstStyle/>
          <a:p>
            <a:r>
              <a:rPr lang="en-US" altLang="en-US">
                <a:solidFill>
                  <a:schemeClr val="bg1"/>
                </a:solidFill>
              </a:rPr>
              <a:t>Each molecule can be attracted to four or more other polar molecules at the same time</a:t>
            </a:r>
          </a:p>
          <a:p>
            <a:r>
              <a:rPr lang="en-US" altLang="en-US">
                <a:solidFill>
                  <a:schemeClr val="bg1"/>
                </a:solidFill>
              </a:rPr>
              <a:t>This is called </a:t>
            </a:r>
            <a:r>
              <a:rPr lang="en-US" altLang="en-US" i="1">
                <a:solidFill>
                  <a:srgbClr val="FFFF00"/>
                </a:solidFill>
              </a:rPr>
              <a:t>Dipole-Dipole Attraction</a:t>
            </a:r>
          </a:p>
          <a:p>
            <a:r>
              <a:rPr lang="en-US" altLang="en-US">
                <a:solidFill>
                  <a:schemeClr val="bg1"/>
                </a:solidFill>
              </a:rPr>
              <a:t>Not as strong as ionic attraction, but can be strong enough to stabilize a solid crystal </a:t>
            </a:r>
          </a:p>
          <a:p>
            <a:r>
              <a:rPr lang="en-US" altLang="en-US">
                <a:solidFill>
                  <a:schemeClr val="bg1"/>
                </a:solidFill>
              </a:rPr>
              <a:t>Eg. Table sugar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4FFE835-4470-8002-77D8-209E4C289F5B}"/>
              </a:ext>
            </a:extLst>
          </p:cNvPr>
          <p:cNvSpPr>
            <a:spLocks noGrp="1"/>
          </p:cNvSpPr>
          <p:nvPr>
            <p:ph type="title"/>
          </p:nvPr>
        </p:nvSpPr>
        <p:spPr/>
        <p:txBody>
          <a:bodyPr/>
          <a:lstStyle/>
          <a:p>
            <a:r>
              <a:rPr lang="en-US" altLang="en-US">
                <a:solidFill>
                  <a:schemeClr val="bg1"/>
                </a:solidFill>
              </a:rPr>
              <a:t>Hydrogen Bonding</a:t>
            </a:r>
          </a:p>
        </p:txBody>
      </p:sp>
      <p:sp>
        <p:nvSpPr>
          <p:cNvPr id="56323" name="Content Placeholder 2">
            <a:extLst>
              <a:ext uri="{FF2B5EF4-FFF2-40B4-BE49-F238E27FC236}">
                <a16:creationId xmlns:a16="http://schemas.microsoft.com/office/drawing/2014/main" id="{DD1AD10C-AE0C-0322-42A1-A082931A9726}"/>
              </a:ext>
            </a:extLst>
          </p:cNvPr>
          <p:cNvSpPr>
            <a:spLocks noGrp="1"/>
          </p:cNvSpPr>
          <p:nvPr>
            <p:ph idx="1"/>
          </p:nvPr>
        </p:nvSpPr>
        <p:spPr/>
        <p:txBody>
          <a:bodyPr/>
          <a:lstStyle/>
          <a:p>
            <a:r>
              <a:rPr lang="en-US" altLang="en-US">
                <a:solidFill>
                  <a:schemeClr val="bg1"/>
                </a:solidFill>
              </a:rPr>
              <a:t>Special dipole-dipole attraction that occurs between hydrogen and highly electronegative atoms such as oxygen, nitrogen, or fluorine</a:t>
            </a:r>
          </a:p>
          <a:p>
            <a:r>
              <a:rPr lang="en-US" altLang="en-US">
                <a:solidFill>
                  <a:schemeClr val="bg1"/>
                </a:solidFill>
              </a:rPr>
              <a:t>The positive nucleus of the hydrogen atom is attracted to the slightly negative charge on the other atom</a:t>
            </a:r>
          </a:p>
          <a:p>
            <a:r>
              <a:rPr lang="en-US" altLang="en-US">
                <a:solidFill>
                  <a:schemeClr val="bg1"/>
                </a:solidFill>
              </a:rPr>
              <a:t>Much stronger than other dipole-dipole attractions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9CA7E89-3AD7-4989-7BD7-FEA77B468890}"/>
              </a:ext>
            </a:extLst>
          </p:cNvPr>
          <p:cNvSpPr>
            <a:spLocks noGrp="1"/>
          </p:cNvSpPr>
          <p:nvPr>
            <p:ph type="title"/>
          </p:nvPr>
        </p:nvSpPr>
        <p:spPr/>
        <p:txBody>
          <a:bodyPr/>
          <a:lstStyle/>
          <a:p>
            <a:endParaRPr lang="en-CA" altLang="en-US"/>
          </a:p>
        </p:txBody>
      </p:sp>
      <p:pic>
        <p:nvPicPr>
          <p:cNvPr id="57347" name="Picture 2">
            <a:extLst>
              <a:ext uri="{FF2B5EF4-FFF2-40B4-BE49-F238E27FC236}">
                <a16:creationId xmlns:a16="http://schemas.microsoft.com/office/drawing/2014/main" id="{9A2FB58C-658A-1C4F-2889-6FF0C35DDD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95550" y="2020888"/>
            <a:ext cx="4152900" cy="3686175"/>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5A310-B7B7-EE7B-3649-D57AEE0258AA}"/>
              </a:ext>
            </a:extLst>
          </p:cNvPr>
          <p:cNvSpPr>
            <a:spLocks noGrp="1"/>
          </p:cNvSpPr>
          <p:nvPr>
            <p:ph type="title"/>
          </p:nvPr>
        </p:nvSpPr>
        <p:spPr>
          <a:xfrm>
            <a:off x="1752600" y="4114800"/>
            <a:ext cx="5486400" cy="566738"/>
          </a:xfrm>
        </p:spPr>
        <p:txBody>
          <a:bodyPr rtlCol="0">
            <a:normAutofit fontScale="90000"/>
          </a:bodyPr>
          <a:lstStyle/>
          <a:p>
            <a:pPr eaLnBrk="1" fontAlgn="auto" hangingPunct="1">
              <a:spcAft>
                <a:spcPts val="0"/>
              </a:spcAft>
              <a:defRPr/>
            </a:pPr>
            <a:r>
              <a:rPr lang="en-US" dirty="0"/>
              <a:t>Lewis Dot Diagrams for Hydrogen and Chlorine Gas</a:t>
            </a:r>
          </a:p>
        </p:txBody>
      </p:sp>
      <p:sp>
        <p:nvSpPr>
          <p:cNvPr id="6147" name="Picture Placeholder 4">
            <a:extLst>
              <a:ext uri="{FF2B5EF4-FFF2-40B4-BE49-F238E27FC236}">
                <a16:creationId xmlns:a16="http://schemas.microsoft.com/office/drawing/2014/main" id="{71416354-B9C9-0DD8-D711-FF6E95DACFAB}"/>
              </a:ext>
            </a:extLst>
          </p:cNvPr>
          <p:cNvSpPr>
            <a:spLocks noGrp="1" noTextEdit="1"/>
          </p:cNvSpPr>
          <p:nvPr>
            <p:ph type="pic" idx="1"/>
          </p:nvPr>
        </p:nvSpPr>
        <p:spPr/>
      </p:sp>
      <p:sp>
        <p:nvSpPr>
          <p:cNvPr id="6148" name="Text Placeholder 5">
            <a:extLst>
              <a:ext uri="{FF2B5EF4-FFF2-40B4-BE49-F238E27FC236}">
                <a16:creationId xmlns:a16="http://schemas.microsoft.com/office/drawing/2014/main" id="{600DB156-0F49-CB2F-4FD5-658482BD35EE}"/>
              </a:ext>
            </a:extLst>
          </p:cNvPr>
          <p:cNvSpPr>
            <a:spLocks noGrp="1"/>
          </p:cNvSpPr>
          <p:nvPr>
            <p:ph type="body" sz="half" idx="2"/>
          </p:nvPr>
        </p:nvSpPr>
        <p:spPr>
          <a:xfrm>
            <a:off x="1792288" y="4876800"/>
            <a:ext cx="5486400" cy="1295400"/>
          </a:xfrm>
        </p:spPr>
        <p:txBody>
          <a:bodyPr/>
          <a:lstStyle/>
          <a:p>
            <a:pPr eaLnBrk="1" hangingPunct="1"/>
            <a:r>
              <a:rPr lang="en-US" altLang="en-US"/>
              <a:t>The first row shows the atoms before they are bonded</a:t>
            </a:r>
          </a:p>
          <a:p>
            <a:pPr eaLnBrk="1" hangingPunct="1"/>
            <a:r>
              <a:rPr lang="en-US" altLang="en-US"/>
              <a:t>The second row shows the sharing of electrons to fill the outer energy level</a:t>
            </a:r>
          </a:p>
          <a:p>
            <a:pPr eaLnBrk="1" hangingPunct="1"/>
            <a:r>
              <a:rPr lang="en-US" altLang="en-US"/>
              <a:t>The third row has circles around the electrons  to show those that belong to each atom. Where the circles overlap  represents a covalent bond</a:t>
            </a:r>
          </a:p>
        </p:txBody>
      </p:sp>
      <p:sp>
        <p:nvSpPr>
          <p:cNvPr id="6149" name="Rectangle 5">
            <a:extLst>
              <a:ext uri="{FF2B5EF4-FFF2-40B4-BE49-F238E27FC236}">
                <a16:creationId xmlns:a16="http://schemas.microsoft.com/office/drawing/2014/main" id="{AAF4F37E-E7DE-68B6-67F2-8B0F54CF43C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latin typeface="Calibri" panose="020F0502020204030204" pitchFamily="34" charset="0"/>
            </a:endParaRPr>
          </a:p>
        </p:txBody>
      </p:sp>
      <p:grpSp>
        <p:nvGrpSpPr>
          <p:cNvPr id="6150" name="Group 1">
            <a:extLst>
              <a:ext uri="{FF2B5EF4-FFF2-40B4-BE49-F238E27FC236}">
                <a16:creationId xmlns:a16="http://schemas.microsoft.com/office/drawing/2014/main" id="{CB8EE583-784D-59F2-CFBB-A1B98658A133}"/>
              </a:ext>
            </a:extLst>
          </p:cNvPr>
          <p:cNvGrpSpPr>
            <a:grpSpLocks noChangeAspect="1"/>
          </p:cNvGrpSpPr>
          <p:nvPr/>
        </p:nvGrpSpPr>
        <p:grpSpPr bwMode="auto">
          <a:xfrm>
            <a:off x="1371600" y="1447800"/>
            <a:ext cx="6057900" cy="2628900"/>
            <a:chOff x="2527" y="4304"/>
            <a:chExt cx="7066" cy="3105"/>
          </a:xfrm>
        </p:grpSpPr>
        <p:sp>
          <p:nvSpPr>
            <p:cNvPr id="6151" name="AutoShape 4">
              <a:extLst>
                <a:ext uri="{FF2B5EF4-FFF2-40B4-BE49-F238E27FC236}">
                  <a16:creationId xmlns:a16="http://schemas.microsoft.com/office/drawing/2014/main" id="{BCEDE6DD-33E6-F92B-DCBC-7475A31E2A74}"/>
                </a:ext>
              </a:extLst>
            </p:cNvPr>
            <p:cNvSpPr>
              <a:spLocks noChangeAspect="1" noChangeArrowheads="1" noTextEdit="1"/>
            </p:cNvSpPr>
            <p:nvPr/>
          </p:nvSpPr>
          <p:spPr bwMode="auto">
            <a:xfrm>
              <a:off x="2527" y="4304"/>
              <a:ext cx="7066" cy="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6152" name="Picture 3" descr="F1">
              <a:extLst>
                <a:ext uri="{FF2B5EF4-FFF2-40B4-BE49-F238E27FC236}">
                  <a16:creationId xmlns:a16="http://schemas.microsoft.com/office/drawing/2014/main" id="{F5A44A1D-17EA-DD68-DD57-B25569CA8B9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27" y="4304"/>
              <a:ext cx="6882" cy="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Oval 2">
              <a:extLst>
                <a:ext uri="{FF2B5EF4-FFF2-40B4-BE49-F238E27FC236}">
                  <a16:creationId xmlns:a16="http://schemas.microsoft.com/office/drawing/2014/main" id="{11FB632F-490F-133A-4052-F8987D37224D}"/>
                </a:ext>
              </a:extLst>
            </p:cNvPr>
            <p:cNvSpPr>
              <a:spLocks noChangeArrowheads="1"/>
            </p:cNvSpPr>
            <p:nvPr/>
          </p:nvSpPr>
          <p:spPr bwMode="auto">
            <a:xfrm>
              <a:off x="3566" y="6240"/>
              <a:ext cx="800" cy="810"/>
            </a:xfrm>
            <a:prstGeom prst="ellipse">
              <a:avLst/>
            </a:prstGeom>
            <a:solidFill>
              <a:srgbClr val="BBE0E3">
                <a:alpha val="0"/>
              </a:srgbClr>
            </a:solidFill>
            <a:ln w="1587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latin typeface="Calibri" panose="020F050202020403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D5328A9-52D6-5801-ADAB-9DDE7EFC3BFB}"/>
              </a:ext>
            </a:extLst>
          </p:cNvPr>
          <p:cNvSpPr>
            <a:spLocks noGrp="1"/>
          </p:cNvSpPr>
          <p:nvPr>
            <p:ph type="title"/>
          </p:nvPr>
        </p:nvSpPr>
        <p:spPr/>
        <p:txBody>
          <a:bodyPr/>
          <a:lstStyle/>
          <a:p>
            <a:r>
              <a:rPr lang="en-US" altLang="en-US">
                <a:solidFill>
                  <a:schemeClr val="bg1"/>
                </a:solidFill>
              </a:rPr>
              <a:t>Hydrogen Bonding in Water</a:t>
            </a:r>
          </a:p>
        </p:txBody>
      </p:sp>
      <p:sp>
        <p:nvSpPr>
          <p:cNvPr id="58371" name="Content Placeholder 2">
            <a:extLst>
              <a:ext uri="{FF2B5EF4-FFF2-40B4-BE49-F238E27FC236}">
                <a16:creationId xmlns:a16="http://schemas.microsoft.com/office/drawing/2014/main" id="{35E3D9D8-CEFE-66BE-159F-43E21442C3F6}"/>
              </a:ext>
            </a:extLst>
          </p:cNvPr>
          <p:cNvSpPr>
            <a:spLocks noGrp="1"/>
          </p:cNvSpPr>
          <p:nvPr>
            <p:ph idx="1"/>
          </p:nvPr>
        </p:nvSpPr>
        <p:spPr/>
        <p:txBody>
          <a:bodyPr/>
          <a:lstStyle/>
          <a:p>
            <a:r>
              <a:rPr lang="en-US" altLang="en-US">
                <a:solidFill>
                  <a:schemeClr val="bg1"/>
                </a:solidFill>
              </a:rPr>
              <a:t>Hydrogen bonding is an important factor that influences the structure and properties of water</a:t>
            </a:r>
          </a:p>
          <a:p>
            <a:r>
              <a:rPr lang="en-US" altLang="en-US">
                <a:solidFill>
                  <a:schemeClr val="bg1"/>
                </a:solidFill>
              </a:rPr>
              <a:t>One oxygen atom can be hydrogen bonded to as many as 6 other hydrogen atoms in other water molecules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04DCF282-4E0F-C2C8-E89E-FF5433E28727}"/>
              </a:ext>
            </a:extLst>
          </p:cNvPr>
          <p:cNvSpPr>
            <a:spLocks noGrp="1"/>
          </p:cNvSpPr>
          <p:nvPr>
            <p:ph type="title"/>
          </p:nvPr>
        </p:nvSpPr>
        <p:spPr/>
        <p:txBody>
          <a:bodyPr/>
          <a:lstStyle/>
          <a:p>
            <a:r>
              <a:rPr lang="en-US" altLang="en-US">
                <a:solidFill>
                  <a:schemeClr val="bg1"/>
                </a:solidFill>
              </a:rPr>
              <a:t>Hydrogen Bonds in Ice</a:t>
            </a:r>
          </a:p>
        </p:txBody>
      </p:sp>
      <p:sp>
        <p:nvSpPr>
          <p:cNvPr id="59395" name="Content Placeholder 2">
            <a:extLst>
              <a:ext uri="{FF2B5EF4-FFF2-40B4-BE49-F238E27FC236}">
                <a16:creationId xmlns:a16="http://schemas.microsoft.com/office/drawing/2014/main" id="{EFD6E77E-2064-BCC5-E76D-27DDB6172F77}"/>
              </a:ext>
            </a:extLst>
          </p:cNvPr>
          <p:cNvSpPr>
            <a:spLocks noGrp="1"/>
          </p:cNvSpPr>
          <p:nvPr>
            <p:ph idx="1"/>
          </p:nvPr>
        </p:nvSpPr>
        <p:spPr/>
        <p:txBody>
          <a:bodyPr/>
          <a:lstStyle/>
          <a:p>
            <a:r>
              <a:rPr lang="en-US" altLang="en-US">
                <a:solidFill>
                  <a:schemeClr val="bg1"/>
                </a:solidFill>
              </a:rPr>
              <a:t>Each water molecule is hydrogen bonded to four other water molecules</a:t>
            </a:r>
          </a:p>
          <a:p>
            <a:r>
              <a:rPr lang="en-US" altLang="en-US">
                <a:solidFill>
                  <a:schemeClr val="bg1"/>
                </a:solidFill>
              </a:rPr>
              <a:t>The water molecules in ice are farther apart than in liquid water, therefore ice is </a:t>
            </a:r>
            <a:r>
              <a:rPr lang="en-US" altLang="en-US" i="1">
                <a:solidFill>
                  <a:srgbClr val="FFFF00"/>
                </a:solidFill>
              </a:rPr>
              <a:t>less dense</a:t>
            </a:r>
            <a:r>
              <a:rPr lang="en-US" altLang="en-US">
                <a:solidFill>
                  <a:srgbClr val="FFFF00"/>
                </a:solidFill>
              </a:rPr>
              <a:t> </a:t>
            </a:r>
            <a:r>
              <a:rPr lang="en-US" altLang="en-US">
                <a:solidFill>
                  <a:schemeClr val="bg1"/>
                </a:solidFill>
              </a:rPr>
              <a:t>than liquid water**</a:t>
            </a:r>
          </a:p>
          <a:p>
            <a:r>
              <a:rPr lang="en-US" altLang="en-US">
                <a:solidFill>
                  <a:schemeClr val="bg1"/>
                </a:solidFill>
              </a:rPr>
              <a:t>Hydrogen bonds are the strongest in the form shown in the next diagram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DEA539E-06B0-4932-3CAE-B27C004258E4}"/>
              </a:ext>
            </a:extLst>
          </p:cNvPr>
          <p:cNvSpPr>
            <a:spLocks noGrp="1"/>
          </p:cNvSpPr>
          <p:nvPr>
            <p:ph type="title"/>
          </p:nvPr>
        </p:nvSpPr>
        <p:spPr/>
        <p:txBody>
          <a:bodyPr/>
          <a:lstStyle/>
          <a:p>
            <a:endParaRPr lang="en-CA" altLang="en-US"/>
          </a:p>
        </p:txBody>
      </p:sp>
      <p:pic>
        <p:nvPicPr>
          <p:cNvPr id="60419" name="Picture 2">
            <a:extLst>
              <a:ext uri="{FF2B5EF4-FFF2-40B4-BE49-F238E27FC236}">
                <a16:creationId xmlns:a16="http://schemas.microsoft.com/office/drawing/2014/main" id="{984815CF-AB2F-C535-47D2-EB102EBD4E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771650"/>
            <a:ext cx="8229600" cy="4183063"/>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2AFB134B-60E9-7F6C-42CE-15D981D07EEE}"/>
              </a:ext>
            </a:extLst>
          </p:cNvPr>
          <p:cNvSpPr>
            <a:spLocks noGrp="1"/>
          </p:cNvSpPr>
          <p:nvPr>
            <p:ph type="title"/>
          </p:nvPr>
        </p:nvSpPr>
        <p:spPr/>
        <p:txBody>
          <a:bodyPr/>
          <a:lstStyle/>
          <a:p>
            <a:r>
              <a:rPr lang="en-US" altLang="en-US">
                <a:solidFill>
                  <a:schemeClr val="bg1"/>
                </a:solidFill>
              </a:rPr>
              <a:t>Unique Properties Reading</a:t>
            </a:r>
          </a:p>
        </p:txBody>
      </p:sp>
      <p:sp>
        <p:nvSpPr>
          <p:cNvPr id="61443" name="Content Placeholder 2">
            <a:extLst>
              <a:ext uri="{FF2B5EF4-FFF2-40B4-BE49-F238E27FC236}">
                <a16:creationId xmlns:a16="http://schemas.microsoft.com/office/drawing/2014/main" id="{6BDC8BEC-B1B0-899A-C0FA-891B86C19F0D}"/>
              </a:ext>
            </a:extLst>
          </p:cNvPr>
          <p:cNvSpPr>
            <a:spLocks noGrp="1"/>
          </p:cNvSpPr>
          <p:nvPr>
            <p:ph idx="1"/>
          </p:nvPr>
        </p:nvSpPr>
        <p:spPr/>
        <p:txBody>
          <a:bodyPr/>
          <a:lstStyle/>
          <a:p>
            <a:r>
              <a:rPr lang="en-US" altLang="en-US">
                <a:solidFill>
                  <a:schemeClr val="bg1"/>
                </a:solidFill>
              </a:rPr>
              <a:t>Read the handout on the unique properties of water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BAF003C-32D3-6527-8639-FE576FB2C8EC}"/>
              </a:ext>
            </a:extLst>
          </p:cNvPr>
          <p:cNvSpPr>
            <a:spLocks noGrp="1"/>
          </p:cNvSpPr>
          <p:nvPr>
            <p:ph type="title"/>
          </p:nvPr>
        </p:nvSpPr>
        <p:spPr/>
        <p:txBody>
          <a:bodyPr/>
          <a:lstStyle/>
          <a:p>
            <a:r>
              <a:rPr lang="en-US" altLang="en-US">
                <a:solidFill>
                  <a:schemeClr val="bg1"/>
                </a:solidFill>
              </a:rPr>
              <a:t>London Dispersion Forces</a:t>
            </a:r>
          </a:p>
        </p:txBody>
      </p:sp>
      <p:sp>
        <p:nvSpPr>
          <p:cNvPr id="62467" name="Content Placeholder 2">
            <a:extLst>
              <a:ext uri="{FF2B5EF4-FFF2-40B4-BE49-F238E27FC236}">
                <a16:creationId xmlns:a16="http://schemas.microsoft.com/office/drawing/2014/main" id="{D9E2F7C9-DFBE-9335-FAD1-C6834D0E8C2B}"/>
              </a:ext>
            </a:extLst>
          </p:cNvPr>
          <p:cNvSpPr>
            <a:spLocks noGrp="1"/>
          </p:cNvSpPr>
          <p:nvPr>
            <p:ph idx="1"/>
          </p:nvPr>
        </p:nvSpPr>
        <p:spPr/>
        <p:txBody>
          <a:bodyPr/>
          <a:lstStyle/>
          <a:p>
            <a:r>
              <a:rPr lang="en-US" altLang="en-US">
                <a:solidFill>
                  <a:schemeClr val="bg1"/>
                </a:solidFill>
              </a:rPr>
              <a:t>Dispersion forces act between all molecules, but in non-polar molecules they are the only force</a:t>
            </a:r>
          </a:p>
          <a:p>
            <a:r>
              <a:rPr lang="en-US" altLang="en-US">
                <a:solidFill>
                  <a:schemeClr val="bg1"/>
                </a:solidFill>
              </a:rPr>
              <a:t>Even though there are no permanent dipoles in non-polar molecules, it is possible to </a:t>
            </a:r>
            <a:r>
              <a:rPr lang="en-US" altLang="en-US" i="1">
                <a:solidFill>
                  <a:srgbClr val="FFFF00"/>
                </a:solidFill>
              </a:rPr>
              <a:t>induce</a:t>
            </a:r>
            <a:r>
              <a:rPr lang="en-US" altLang="en-US">
                <a:solidFill>
                  <a:schemeClr val="bg1"/>
                </a:solidFill>
              </a:rPr>
              <a:t> dipoles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EE867E5-D553-8BA2-06BD-3D2385535769}"/>
              </a:ext>
            </a:extLst>
          </p:cNvPr>
          <p:cNvSpPr>
            <a:spLocks noGrp="1"/>
          </p:cNvSpPr>
          <p:nvPr>
            <p:ph type="title"/>
          </p:nvPr>
        </p:nvSpPr>
        <p:spPr/>
        <p:txBody>
          <a:bodyPr/>
          <a:lstStyle/>
          <a:p>
            <a:endParaRPr lang="en-CA" altLang="en-US"/>
          </a:p>
        </p:txBody>
      </p:sp>
      <p:pic>
        <p:nvPicPr>
          <p:cNvPr id="63491" name="Picture 2">
            <a:extLst>
              <a:ext uri="{FF2B5EF4-FFF2-40B4-BE49-F238E27FC236}">
                <a16:creationId xmlns:a16="http://schemas.microsoft.com/office/drawing/2014/main" id="{0F04676B-C90D-4F82-7830-7C74AB493A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50963" y="1600200"/>
            <a:ext cx="6442075" cy="4525963"/>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B0895DFB-5E49-D944-7560-56B8156A800B}"/>
              </a:ext>
            </a:extLst>
          </p:cNvPr>
          <p:cNvSpPr>
            <a:spLocks noGrp="1"/>
          </p:cNvSpPr>
          <p:nvPr>
            <p:ph type="title"/>
          </p:nvPr>
        </p:nvSpPr>
        <p:spPr/>
        <p:txBody>
          <a:bodyPr/>
          <a:lstStyle/>
          <a:p>
            <a:endParaRPr lang="en-CA" altLang="en-US"/>
          </a:p>
        </p:txBody>
      </p:sp>
      <p:sp>
        <p:nvSpPr>
          <p:cNvPr id="64515" name="Content Placeholder 2">
            <a:extLst>
              <a:ext uri="{FF2B5EF4-FFF2-40B4-BE49-F238E27FC236}">
                <a16:creationId xmlns:a16="http://schemas.microsoft.com/office/drawing/2014/main" id="{136376FE-C78E-3BE2-6CF6-5BA8DF25A4DA}"/>
              </a:ext>
            </a:extLst>
          </p:cNvPr>
          <p:cNvSpPr>
            <a:spLocks noGrp="1"/>
          </p:cNvSpPr>
          <p:nvPr>
            <p:ph idx="1"/>
          </p:nvPr>
        </p:nvSpPr>
        <p:spPr/>
        <p:txBody>
          <a:bodyPr/>
          <a:lstStyle/>
          <a:p>
            <a:r>
              <a:rPr lang="en-US" altLang="en-US">
                <a:solidFill>
                  <a:schemeClr val="bg1"/>
                </a:solidFill>
              </a:rPr>
              <a:t>Non-polar molecules also spontaneously form temporary dipoles</a:t>
            </a:r>
          </a:p>
          <a:p>
            <a:r>
              <a:rPr lang="en-US" altLang="en-US">
                <a:solidFill>
                  <a:schemeClr val="bg1"/>
                </a:solidFill>
              </a:rPr>
              <a:t>Electrons are in constant, rapid motion</a:t>
            </a:r>
          </a:p>
          <a:p>
            <a:r>
              <a:rPr lang="en-US" altLang="en-US">
                <a:solidFill>
                  <a:schemeClr val="bg1"/>
                </a:solidFill>
              </a:rPr>
              <a:t>For a brief moment the electron distribution can be uneven</a:t>
            </a:r>
          </a:p>
          <a:p>
            <a:r>
              <a:rPr lang="en-US" altLang="en-US">
                <a:solidFill>
                  <a:schemeClr val="bg1"/>
                </a:solidFill>
              </a:rPr>
              <a:t>This can form a positive pole and a negative pole in the molecule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5ADDEBF-528F-BAA7-BABD-508316962DBC}"/>
              </a:ext>
            </a:extLst>
          </p:cNvPr>
          <p:cNvSpPr>
            <a:spLocks noGrp="1"/>
          </p:cNvSpPr>
          <p:nvPr>
            <p:ph type="title"/>
          </p:nvPr>
        </p:nvSpPr>
        <p:spPr/>
        <p:txBody>
          <a:bodyPr/>
          <a:lstStyle/>
          <a:p>
            <a:endParaRPr lang="en-CA" altLang="en-US"/>
          </a:p>
        </p:txBody>
      </p:sp>
      <p:sp>
        <p:nvSpPr>
          <p:cNvPr id="65539" name="Content Placeholder 2">
            <a:extLst>
              <a:ext uri="{FF2B5EF4-FFF2-40B4-BE49-F238E27FC236}">
                <a16:creationId xmlns:a16="http://schemas.microsoft.com/office/drawing/2014/main" id="{2F978217-B8F9-96E9-8C93-327E9FAC3243}"/>
              </a:ext>
            </a:extLst>
          </p:cNvPr>
          <p:cNvSpPr>
            <a:spLocks noGrp="1"/>
          </p:cNvSpPr>
          <p:nvPr>
            <p:ph idx="1"/>
          </p:nvPr>
        </p:nvSpPr>
        <p:spPr/>
        <p:txBody>
          <a:bodyPr/>
          <a:lstStyle/>
          <a:p>
            <a:r>
              <a:rPr lang="en-US" altLang="en-US">
                <a:solidFill>
                  <a:schemeClr val="bg1"/>
                </a:solidFill>
              </a:rPr>
              <a:t>The temporary dipole in the molecule can induce a temporary dipole in the next molecule, like the balloon and the wall</a:t>
            </a:r>
          </a:p>
          <a:p>
            <a:r>
              <a:rPr lang="en-US" altLang="en-US">
                <a:solidFill>
                  <a:schemeClr val="bg1"/>
                </a:solidFill>
              </a:rPr>
              <a:t>The process disperses through the substance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B82D300-65A9-8181-8714-168B5B2FD6D9}"/>
              </a:ext>
            </a:extLst>
          </p:cNvPr>
          <p:cNvSpPr>
            <a:spLocks noGrp="1"/>
          </p:cNvSpPr>
          <p:nvPr>
            <p:ph type="title"/>
          </p:nvPr>
        </p:nvSpPr>
        <p:spPr/>
        <p:txBody>
          <a:bodyPr/>
          <a:lstStyle/>
          <a:p>
            <a:r>
              <a:rPr lang="en-US" altLang="en-US">
                <a:solidFill>
                  <a:schemeClr val="bg1"/>
                </a:solidFill>
              </a:rPr>
              <a:t>Factors Affecting Magnitude</a:t>
            </a:r>
          </a:p>
        </p:txBody>
      </p:sp>
      <p:sp>
        <p:nvSpPr>
          <p:cNvPr id="66563" name="Content Placeholder 2">
            <a:extLst>
              <a:ext uri="{FF2B5EF4-FFF2-40B4-BE49-F238E27FC236}">
                <a16:creationId xmlns:a16="http://schemas.microsoft.com/office/drawing/2014/main" id="{66A8A73B-EEED-992D-3925-1FA7B57627C1}"/>
              </a:ext>
            </a:extLst>
          </p:cNvPr>
          <p:cNvSpPr>
            <a:spLocks noGrp="1"/>
          </p:cNvSpPr>
          <p:nvPr>
            <p:ph idx="1"/>
          </p:nvPr>
        </p:nvSpPr>
        <p:spPr/>
        <p:txBody>
          <a:bodyPr/>
          <a:lstStyle/>
          <a:p>
            <a:r>
              <a:rPr lang="en-US" altLang="en-US">
                <a:solidFill>
                  <a:schemeClr val="bg1"/>
                </a:solidFill>
              </a:rPr>
              <a:t>Two factors affect LD forces:</a:t>
            </a:r>
          </a:p>
          <a:p>
            <a:pPr lvl="1"/>
            <a:r>
              <a:rPr lang="en-US" altLang="en-US">
                <a:solidFill>
                  <a:schemeClr val="bg1"/>
                </a:solidFill>
              </a:rPr>
              <a:t>Increased electrons = increased probability of a temporary dipole forming</a:t>
            </a:r>
          </a:p>
          <a:p>
            <a:pPr lvl="1"/>
            <a:r>
              <a:rPr lang="en-US" altLang="en-US">
                <a:solidFill>
                  <a:schemeClr val="bg1"/>
                </a:solidFill>
              </a:rPr>
              <a:t>Linear shapes have greater London dispersion forces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D78C4B7-40C3-DCDD-969D-F5F6F9AC9979}"/>
              </a:ext>
            </a:extLst>
          </p:cNvPr>
          <p:cNvSpPr>
            <a:spLocks noGrp="1"/>
          </p:cNvSpPr>
          <p:nvPr>
            <p:ph type="title"/>
          </p:nvPr>
        </p:nvSpPr>
        <p:spPr/>
        <p:txBody>
          <a:bodyPr/>
          <a:lstStyle/>
          <a:p>
            <a:r>
              <a:rPr lang="en-US" altLang="en-US">
                <a:solidFill>
                  <a:schemeClr val="bg1"/>
                </a:solidFill>
              </a:rPr>
              <a:t>Structures and Properties of Compounds</a:t>
            </a:r>
          </a:p>
        </p:txBody>
      </p:sp>
      <p:sp>
        <p:nvSpPr>
          <p:cNvPr id="68611" name="Content Placeholder 2">
            <a:extLst>
              <a:ext uri="{FF2B5EF4-FFF2-40B4-BE49-F238E27FC236}">
                <a16:creationId xmlns:a16="http://schemas.microsoft.com/office/drawing/2014/main" id="{4C1B6E1B-6444-41FB-BA62-70BAF633CB15}"/>
              </a:ext>
            </a:extLst>
          </p:cNvPr>
          <p:cNvSpPr>
            <a:spLocks noGrp="1"/>
          </p:cNvSpPr>
          <p:nvPr>
            <p:ph idx="1"/>
          </p:nvPr>
        </p:nvSpPr>
        <p:spPr/>
        <p:txBody>
          <a:bodyPr/>
          <a:lstStyle/>
          <a:p>
            <a:r>
              <a:rPr lang="en-US" altLang="en-US">
                <a:solidFill>
                  <a:schemeClr val="bg1"/>
                </a:solidFill>
              </a:rPr>
              <a:t>The state of a substance (solid, liquid or gas) depends on the strength of the intermolecular forces</a:t>
            </a:r>
          </a:p>
          <a:p>
            <a:r>
              <a:rPr lang="en-US" altLang="en-US">
                <a:solidFill>
                  <a:schemeClr val="bg1"/>
                </a:solidFill>
              </a:rPr>
              <a:t>As particles gain kinetic energy (heat) they break their intermolecular bonds and change state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a:extLst>
              <a:ext uri="{FF2B5EF4-FFF2-40B4-BE49-F238E27FC236}">
                <a16:creationId xmlns:a16="http://schemas.microsoft.com/office/drawing/2014/main" id="{4B93AE5B-DD41-B3A9-9B41-0F76CEF77891}"/>
              </a:ext>
            </a:extLst>
          </p:cNvPr>
          <p:cNvSpPr>
            <a:spLocks noGrp="1"/>
          </p:cNvSpPr>
          <p:nvPr>
            <p:ph type="title"/>
          </p:nvPr>
        </p:nvSpPr>
        <p:spPr/>
        <p:txBody>
          <a:bodyPr/>
          <a:lstStyle/>
          <a:p>
            <a:pPr eaLnBrk="1" hangingPunct="1"/>
            <a:r>
              <a:rPr lang="en-US" altLang="en-US">
                <a:solidFill>
                  <a:schemeClr val="bg1"/>
                </a:solidFill>
              </a:rPr>
              <a:t>Multiple Bonds</a:t>
            </a:r>
          </a:p>
        </p:txBody>
      </p:sp>
      <p:sp>
        <p:nvSpPr>
          <p:cNvPr id="7171" name="Content Placeholder 5">
            <a:extLst>
              <a:ext uri="{FF2B5EF4-FFF2-40B4-BE49-F238E27FC236}">
                <a16:creationId xmlns:a16="http://schemas.microsoft.com/office/drawing/2014/main" id="{B47F7AD5-9310-380F-EBA2-7EDB115282C4}"/>
              </a:ext>
            </a:extLst>
          </p:cNvPr>
          <p:cNvSpPr>
            <a:spLocks noGrp="1"/>
          </p:cNvSpPr>
          <p:nvPr>
            <p:ph idx="1"/>
          </p:nvPr>
        </p:nvSpPr>
        <p:spPr/>
        <p:txBody>
          <a:bodyPr/>
          <a:lstStyle/>
          <a:p>
            <a:pPr eaLnBrk="1" hangingPunct="1"/>
            <a:r>
              <a:rPr lang="en-US" altLang="en-US">
                <a:solidFill>
                  <a:schemeClr val="bg1"/>
                </a:solidFill>
              </a:rPr>
              <a:t>Double and triple bonds can form between atoms in order to fill the outer energy level</a:t>
            </a:r>
          </a:p>
          <a:p>
            <a:pPr eaLnBrk="1" hangingPunct="1"/>
            <a:r>
              <a:rPr lang="en-US" altLang="en-US">
                <a:solidFill>
                  <a:schemeClr val="bg1"/>
                </a:solidFill>
              </a:rPr>
              <a:t>This occurs when two atoms share more than one pair of electrons</a:t>
            </a:r>
          </a:p>
          <a:p>
            <a:pPr eaLnBrk="1" hangingPunct="1">
              <a:buFont typeface="Arial" panose="020B0604020202020204" pitchFamily="34" charset="0"/>
              <a:buNone/>
            </a:pPr>
            <a:endParaRPr lang="en-US" altLang="en-US">
              <a:solidFill>
                <a:schemeClr val="bg1"/>
              </a:solidFill>
            </a:endParaRPr>
          </a:p>
        </p:txBody>
      </p:sp>
      <p:pic>
        <p:nvPicPr>
          <p:cNvPr id="7172" name="Picture 2">
            <a:extLst>
              <a:ext uri="{FF2B5EF4-FFF2-40B4-BE49-F238E27FC236}">
                <a16:creationId xmlns:a16="http://schemas.microsoft.com/office/drawing/2014/main" id="{80E7C547-7D79-8F9D-FD38-7017D6E61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038600"/>
            <a:ext cx="41148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02FFD16-6FAC-FBC2-918C-27AF34398FEA}"/>
              </a:ext>
            </a:extLst>
          </p:cNvPr>
          <p:cNvSpPr>
            <a:spLocks noGrp="1"/>
          </p:cNvSpPr>
          <p:nvPr>
            <p:ph type="title"/>
          </p:nvPr>
        </p:nvSpPr>
        <p:spPr/>
        <p:txBody>
          <a:bodyPr/>
          <a:lstStyle/>
          <a:p>
            <a:r>
              <a:rPr lang="en-US" altLang="en-US">
                <a:solidFill>
                  <a:schemeClr val="bg1"/>
                </a:solidFill>
              </a:rPr>
              <a:t>Time of Hydrogen Bonding</a:t>
            </a:r>
          </a:p>
        </p:txBody>
      </p:sp>
      <p:sp>
        <p:nvSpPr>
          <p:cNvPr id="69635" name="Content Placeholder 2">
            <a:extLst>
              <a:ext uri="{FF2B5EF4-FFF2-40B4-BE49-F238E27FC236}">
                <a16:creationId xmlns:a16="http://schemas.microsoft.com/office/drawing/2014/main" id="{2B89520B-09F3-FE5D-9B6B-76E500217C3D}"/>
              </a:ext>
            </a:extLst>
          </p:cNvPr>
          <p:cNvSpPr>
            <a:spLocks noGrp="1"/>
          </p:cNvSpPr>
          <p:nvPr>
            <p:ph idx="1"/>
          </p:nvPr>
        </p:nvSpPr>
        <p:spPr/>
        <p:txBody>
          <a:bodyPr/>
          <a:lstStyle/>
          <a:p>
            <a:r>
              <a:rPr lang="en-US" altLang="en-US">
                <a:solidFill>
                  <a:schemeClr val="bg1"/>
                </a:solidFill>
              </a:rPr>
              <a:t>FYI – hydrogen bonds in liquid water break and reform 100 000 000 000 (10</a:t>
            </a:r>
            <a:r>
              <a:rPr lang="en-US" altLang="en-US" baseline="30000">
                <a:solidFill>
                  <a:schemeClr val="bg1"/>
                </a:solidFill>
              </a:rPr>
              <a:t>11</a:t>
            </a:r>
            <a:r>
              <a:rPr lang="en-US" altLang="en-US">
                <a:solidFill>
                  <a:schemeClr val="bg1"/>
                </a:solidFill>
              </a:rPr>
              <a:t>) times every second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8B192769-9726-92FF-5A13-C8A1F0D13151}"/>
              </a:ext>
            </a:extLst>
          </p:cNvPr>
          <p:cNvSpPr>
            <a:spLocks noGrp="1"/>
          </p:cNvSpPr>
          <p:nvPr>
            <p:ph type="title"/>
          </p:nvPr>
        </p:nvSpPr>
        <p:spPr/>
        <p:txBody>
          <a:bodyPr/>
          <a:lstStyle/>
          <a:p>
            <a:r>
              <a:rPr lang="en-US" altLang="en-US">
                <a:solidFill>
                  <a:schemeClr val="bg1"/>
                </a:solidFill>
              </a:rPr>
              <a:t>Melting and Boiling Points</a:t>
            </a:r>
            <a:endParaRPr lang="en-CA" altLang="en-US">
              <a:solidFill>
                <a:schemeClr val="bg1"/>
              </a:solidFill>
            </a:endParaRPr>
          </a:p>
        </p:txBody>
      </p:sp>
      <p:sp>
        <p:nvSpPr>
          <p:cNvPr id="71683" name="Content Placeholder 2">
            <a:extLst>
              <a:ext uri="{FF2B5EF4-FFF2-40B4-BE49-F238E27FC236}">
                <a16:creationId xmlns:a16="http://schemas.microsoft.com/office/drawing/2014/main" id="{B3AA7F93-C44A-9F80-6D35-16D9D7EACAE3}"/>
              </a:ext>
            </a:extLst>
          </p:cNvPr>
          <p:cNvSpPr>
            <a:spLocks noGrp="1"/>
          </p:cNvSpPr>
          <p:nvPr>
            <p:ph idx="1"/>
          </p:nvPr>
        </p:nvSpPr>
        <p:spPr/>
        <p:txBody>
          <a:bodyPr/>
          <a:lstStyle/>
          <a:p>
            <a:r>
              <a:rPr lang="en-US" altLang="en-US">
                <a:solidFill>
                  <a:schemeClr val="bg1"/>
                </a:solidFill>
              </a:rPr>
              <a:t>Melting and boiling points of ionic substances and metals are about the same magnitude</a:t>
            </a:r>
          </a:p>
          <a:p>
            <a:r>
              <a:rPr lang="en-US" altLang="en-US">
                <a:solidFill>
                  <a:schemeClr val="bg1"/>
                </a:solidFill>
              </a:rPr>
              <a:t>Melting and boiling points of molecular substances are much lower</a:t>
            </a:r>
          </a:p>
          <a:p>
            <a:r>
              <a:rPr lang="en-US" altLang="en-US">
                <a:solidFill>
                  <a:schemeClr val="bg1"/>
                </a:solidFill>
              </a:rPr>
              <a:t>What does that tell us about the forces?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5D2B06BD-0227-451B-AB4E-72BD5FD786D1}"/>
              </a:ext>
            </a:extLst>
          </p:cNvPr>
          <p:cNvSpPr>
            <a:spLocks noGrp="1"/>
          </p:cNvSpPr>
          <p:nvPr>
            <p:ph type="title"/>
          </p:nvPr>
        </p:nvSpPr>
        <p:spPr/>
        <p:txBody>
          <a:bodyPr/>
          <a:lstStyle/>
          <a:p>
            <a:endParaRPr lang="en-CA" altLang="en-US">
              <a:solidFill>
                <a:schemeClr val="bg1"/>
              </a:solidFill>
            </a:endParaRPr>
          </a:p>
        </p:txBody>
      </p:sp>
      <p:sp>
        <p:nvSpPr>
          <p:cNvPr id="72707" name="Content Placeholder 2">
            <a:extLst>
              <a:ext uri="{FF2B5EF4-FFF2-40B4-BE49-F238E27FC236}">
                <a16:creationId xmlns:a16="http://schemas.microsoft.com/office/drawing/2014/main" id="{4FC4447A-6F74-08EA-4427-CCD8445F4333}"/>
              </a:ext>
            </a:extLst>
          </p:cNvPr>
          <p:cNvSpPr>
            <a:spLocks noGrp="1"/>
          </p:cNvSpPr>
          <p:nvPr>
            <p:ph idx="1"/>
          </p:nvPr>
        </p:nvSpPr>
        <p:spPr/>
        <p:txBody>
          <a:bodyPr/>
          <a:lstStyle/>
          <a:p>
            <a:r>
              <a:rPr lang="en-US" altLang="en-US">
                <a:solidFill>
                  <a:schemeClr val="bg1"/>
                </a:solidFill>
              </a:rPr>
              <a:t>Ionic bonds are much stronger if the ions have a large charge</a:t>
            </a:r>
          </a:p>
          <a:p>
            <a:r>
              <a:rPr lang="en-US" altLang="en-US">
                <a:solidFill>
                  <a:schemeClr val="bg1"/>
                </a:solidFill>
              </a:rPr>
              <a:t>So ionic compounds that have ions with large charges will have higher melting/boiling points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C465CD5D-2A2E-16DC-DAB5-550CB38351A6}"/>
              </a:ext>
            </a:extLst>
          </p:cNvPr>
          <p:cNvSpPr>
            <a:spLocks noGrp="1"/>
          </p:cNvSpPr>
          <p:nvPr>
            <p:ph type="title"/>
          </p:nvPr>
        </p:nvSpPr>
        <p:spPr/>
        <p:txBody>
          <a:bodyPr/>
          <a:lstStyle/>
          <a:p>
            <a:r>
              <a:rPr lang="en-US" altLang="en-US">
                <a:solidFill>
                  <a:schemeClr val="bg1"/>
                </a:solidFill>
              </a:rPr>
              <a:t>Molecular Forces</a:t>
            </a:r>
          </a:p>
        </p:txBody>
      </p:sp>
      <p:sp>
        <p:nvSpPr>
          <p:cNvPr id="73731" name="Content Placeholder 2">
            <a:extLst>
              <a:ext uri="{FF2B5EF4-FFF2-40B4-BE49-F238E27FC236}">
                <a16:creationId xmlns:a16="http://schemas.microsoft.com/office/drawing/2014/main" id="{E77F0B92-3C6F-AC3F-163B-1D53C2F5302F}"/>
              </a:ext>
            </a:extLst>
          </p:cNvPr>
          <p:cNvSpPr>
            <a:spLocks noGrp="1"/>
          </p:cNvSpPr>
          <p:nvPr>
            <p:ph idx="1"/>
          </p:nvPr>
        </p:nvSpPr>
        <p:spPr/>
        <p:txBody>
          <a:bodyPr/>
          <a:lstStyle/>
          <a:p>
            <a:r>
              <a:rPr lang="en-US" altLang="en-US">
                <a:solidFill>
                  <a:schemeClr val="bg1"/>
                </a:solidFill>
              </a:rPr>
              <a:t>Of the molecular compounds,  dipoles that form hydrogen bonds are the strongest</a:t>
            </a:r>
          </a:p>
          <a:p>
            <a:r>
              <a:rPr lang="en-US" altLang="en-US">
                <a:solidFill>
                  <a:schemeClr val="bg1"/>
                </a:solidFill>
              </a:rPr>
              <a:t>Dipole-dipole forces are weaker than hydrogen bonds</a:t>
            </a:r>
          </a:p>
          <a:p>
            <a:r>
              <a:rPr lang="en-US" altLang="en-US">
                <a:solidFill>
                  <a:schemeClr val="bg1"/>
                </a:solidFill>
              </a:rPr>
              <a:t>Non-polar molecules that have London dispersion forces are the weakest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BFAFD77-FD22-C37A-035C-B03C9E1A1534}"/>
              </a:ext>
            </a:extLst>
          </p:cNvPr>
          <p:cNvSpPr>
            <a:spLocks noGrp="1"/>
          </p:cNvSpPr>
          <p:nvPr>
            <p:ph type="title"/>
          </p:nvPr>
        </p:nvSpPr>
        <p:spPr/>
        <p:txBody>
          <a:bodyPr/>
          <a:lstStyle/>
          <a:p>
            <a:endParaRPr lang="en-CA" altLang="en-US"/>
          </a:p>
        </p:txBody>
      </p:sp>
      <p:sp>
        <p:nvSpPr>
          <p:cNvPr id="74755" name="Content Placeholder 2">
            <a:extLst>
              <a:ext uri="{FF2B5EF4-FFF2-40B4-BE49-F238E27FC236}">
                <a16:creationId xmlns:a16="http://schemas.microsoft.com/office/drawing/2014/main" id="{09BA25E6-C1A0-8464-4A56-B5344C03FA90}"/>
              </a:ext>
            </a:extLst>
          </p:cNvPr>
          <p:cNvSpPr>
            <a:spLocks noGrp="1"/>
          </p:cNvSpPr>
          <p:nvPr>
            <p:ph idx="1"/>
          </p:nvPr>
        </p:nvSpPr>
        <p:spPr/>
        <p:txBody>
          <a:bodyPr/>
          <a:lstStyle/>
          <a:p>
            <a:r>
              <a:rPr lang="en-US" altLang="en-US">
                <a:solidFill>
                  <a:schemeClr val="bg1"/>
                </a:solidFill>
              </a:rPr>
              <a:t>Therefore, hydrogen bonded substances have the highest melting/boiling points, dipole-dipole have lower melting/boiling points, and non-polar substances have the lowest melting/boiling points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9ECE5D5E-71CD-5A5F-8AA2-FD3F65FFDC75}"/>
              </a:ext>
            </a:extLst>
          </p:cNvPr>
          <p:cNvSpPr>
            <a:spLocks noGrp="1"/>
          </p:cNvSpPr>
          <p:nvPr>
            <p:ph type="title"/>
          </p:nvPr>
        </p:nvSpPr>
        <p:spPr/>
        <p:txBody>
          <a:bodyPr/>
          <a:lstStyle/>
          <a:p>
            <a:r>
              <a:rPr lang="en-US" altLang="en-US">
                <a:solidFill>
                  <a:schemeClr val="bg1"/>
                </a:solidFill>
              </a:rPr>
              <a:t>Mechanical Properties of Solids</a:t>
            </a:r>
          </a:p>
        </p:txBody>
      </p:sp>
      <p:sp>
        <p:nvSpPr>
          <p:cNvPr id="75779" name="Content Placeholder 2">
            <a:extLst>
              <a:ext uri="{FF2B5EF4-FFF2-40B4-BE49-F238E27FC236}">
                <a16:creationId xmlns:a16="http://schemas.microsoft.com/office/drawing/2014/main" id="{F15B4874-2F61-8D0E-E488-25AC15AE22D8}"/>
              </a:ext>
            </a:extLst>
          </p:cNvPr>
          <p:cNvSpPr>
            <a:spLocks noGrp="1"/>
          </p:cNvSpPr>
          <p:nvPr>
            <p:ph idx="1"/>
          </p:nvPr>
        </p:nvSpPr>
        <p:spPr/>
        <p:txBody>
          <a:bodyPr/>
          <a:lstStyle/>
          <a:p>
            <a:r>
              <a:rPr lang="en-US" altLang="en-US">
                <a:solidFill>
                  <a:schemeClr val="bg1"/>
                </a:solidFill>
              </a:rPr>
              <a:t>Metals are malleable because of the nature of metallic bonds (positive ions in a sea of electrons)</a:t>
            </a:r>
          </a:p>
          <a:p>
            <a:r>
              <a:rPr lang="en-US" altLang="en-US">
                <a:solidFill>
                  <a:schemeClr val="bg1"/>
                </a:solidFill>
              </a:rPr>
              <a:t>Ionic substances are brittle because if a layer of the crystal is shifted down one position,  like ions will be aligned and repel</a:t>
            </a:r>
          </a:p>
          <a:p>
            <a:r>
              <a:rPr lang="en-US" altLang="en-US">
                <a:solidFill>
                  <a:schemeClr val="bg1"/>
                </a:solidFill>
              </a:rPr>
              <a:t>Non-polar molecular substances are usually soft and easily broken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8F1B0B8C-5422-D2B6-C406-FACEC900A644}"/>
              </a:ext>
            </a:extLst>
          </p:cNvPr>
          <p:cNvSpPr>
            <a:spLocks noGrp="1"/>
          </p:cNvSpPr>
          <p:nvPr>
            <p:ph type="title"/>
          </p:nvPr>
        </p:nvSpPr>
        <p:spPr/>
        <p:txBody>
          <a:bodyPr/>
          <a:lstStyle/>
          <a:p>
            <a:r>
              <a:rPr lang="en-US" altLang="en-US">
                <a:solidFill>
                  <a:schemeClr val="bg1"/>
                </a:solidFill>
              </a:rPr>
              <a:t>Conductivity</a:t>
            </a:r>
          </a:p>
        </p:txBody>
      </p:sp>
      <p:sp>
        <p:nvSpPr>
          <p:cNvPr id="76803" name="Content Placeholder 2">
            <a:extLst>
              <a:ext uri="{FF2B5EF4-FFF2-40B4-BE49-F238E27FC236}">
                <a16:creationId xmlns:a16="http://schemas.microsoft.com/office/drawing/2014/main" id="{9E129EFB-3179-15E2-B1DC-B36A538F7A40}"/>
              </a:ext>
            </a:extLst>
          </p:cNvPr>
          <p:cNvSpPr>
            <a:spLocks noGrp="1"/>
          </p:cNvSpPr>
          <p:nvPr>
            <p:ph idx="1"/>
          </p:nvPr>
        </p:nvSpPr>
        <p:spPr/>
        <p:txBody>
          <a:bodyPr/>
          <a:lstStyle/>
          <a:p>
            <a:r>
              <a:rPr lang="en-US" altLang="en-US">
                <a:solidFill>
                  <a:schemeClr val="bg1"/>
                </a:solidFill>
              </a:rPr>
              <a:t>The ability of a substance to transfer electrical current</a:t>
            </a:r>
          </a:p>
          <a:p>
            <a:r>
              <a:rPr lang="en-US" altLang="en-US">
                <a:solidFill>
                  <a:schemeClr val="bg1"/>
                </a:solidFill>
              </a:rPr>
              <a:t>For this to occur, charged particles (ions or electrons) must be able to move freely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544FD9AA-A9C4-AFB0-5BB1-E9E1D266A220}"/>
              </a:ext>
            </a:extLst>
          </p:cNvPr>
          <p:cNvSpPr>
            <a:spLocks noGrp="1"/>
          </p:cNvSpPr>
          <p:nvPr>
            <p:ph type="title"/>
          </p:nvPr>
        </p:nvSpPr>
        <p:spPr/>
        <p:txBody>
          <a:bodyPr/>
          <a:lstStyle/>
          <a:p>
            <a:endParaRPr lang="en-CA" altLang="en-US"/>
          </a:p>
        </p:txBody>
      </p:sp>
      <p:sp>
        <p:nvSpPr>
          <p:cNvPr id="77827" name="Content Placeholder 2">
            <a:extLst>
              <a:ext uri="{FF2B5EF4-FFF2-40B4-BE49-F238E27FC236}">
                <a16:creationId xmlns:a16="http://schemas.microsoft.com/office/drawing/2014/main" id="{FFA05053-8433-0443-38CB-DF5F3094B0C8}"/>
              </a:ext>
            </a:extLst>
          </p:cNvPr>
          <p:cNvSpPr>
            <a:spLocks noGrp="1"/>
          </p:cNvSpPr>
          <p:nvPr>
            <p:ph idx="1"/>
          </p:nvPr>
        </p:nvSpPr>
        <p:spPr/>
        <p:txBody>
          <a:bodyPr/>
          <a:lstStyle/>
          <a:p>
            <a:r>
              <a:rPr lang="en-US" altLang="en-US">
                <a:solidFill>
                  <a:schemeClr val="bg1"/>
                </a:solidFill>
              </a:rPr>
              <a:t>Metals are good conductors because their electrons are free to move throughout the metallic structure</a:t>
            </a:r>
          </a:p>
          <a:p>
            <a:r>
              <a:rPr lang="en-US" altLang="en-US">
                <a:solidFill>
                  <a:schemeClr val="bg1"/>
                </a:solidFill>
              </a:rPr>
              <a:t>Ionic solids do not conduct electric current because the ions are held together in a rigid structure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902581A-D62B-9CBA-0D6D-53E6D6CEBD4E}"/>
              </a:ext>
            </a:extLst>
          </p:cNvPr>
          <p:cNvSpPr>
            <a:spLocks noGrp="1"/>
          </p:cNvSpPr>
          <p:nvPr>
            <p:ph type="title"/>
          </p:nvPr>
        </p:nvSpPr>
        <p:spPr/>
        <p:txBody>
          <a:bodyPr/>
          <a:lstStyle/>
          <a:p>
            <a:endParaRPr lang="en-CA" altLang="en-US"/>
          </a:p>
        </p:txBody>
      </p:sp>
      <p:sp>
        <p:nvSpPr>
          <p:cNvPr id="78851" name="Content Placeholder 2">
            <a:extLst>
              <a:ext uri="{FF2B5EF4-FFF2-40B4-BE49-F238E27FC236}">
                <a16:creationId xmlns:a16="http://schemas.microsoft.com/office/drawing/2014/main" id="{27E34AF7-E74F-FB37-59B2-E6156FE0BBE8}"/>
              </a:ext>
            </a:extLst>
          </p:cNvPr>
          <p:cNvSpPr>
            <a:spLocks noGrp="1"/>
          </p:cNvSpPr>
          <p:nvPr>
            <p:ph idx="1"/>
          </p:nvPr>
        </p:nvSpPr>
        <p:spPr/>
        <p:txBody>
          <a:bodyPr/>
          <a:lstStyle/>
          <a:p>
            <a:r>
              <a:rPr lang="en-US" altLang="en-US">
                <a:solidFill>
                  <a:schemeClr val="bg1"/>
                </a:solidFill>
              </a:rPr>
              <a:t>Ionic substances that are dissolved in water are good conductors because the charged ions are free to move in the solution</a:t>
            </a:r>
          </a:p>
          <a:p>
            <a:r>
              <a:rPr lang="en-US" altLang="en-US">
                <a:solidFill>
                  <a:schemeClr val="bg1"/>
                </a:solidFill>
              </a:rPr>
              <a:t>Some network solids can conduct electricity because of delocalized electrons (graphite)</a:t>
            </a:r>
          </a:p>
          <a:p>
            <a:r>
              <a:rPr lang="en-US" altLang="en-US">
                <a:solidFill>
                  <a:schemeClr val="bg1"/>
                </a:solidFill>
              </a:rPr>
              <a:t>Molecular compounds cannot conduct electricity in pure form or dissolved in water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ACA0E35-BF77-D840-E502-8091803690F4}"/>
              </a:ext>
            </a:extLst>
          </p:cNvPr>
          <p:cNvSpPr>
            <a:spLocks noGrp="1"/>
          </p:cNvSpPr>
          <p:nvPr>
            <p:ph type="title"/>
          </p:nvPr>
        </p:nvSpPr>
        <p:spPr/>
        <p:txBody>
          <a:bodyPr/>
          <a:lstStyle/>
          <a:p>
            <a:r>
              <a:rPr lang="en-CA" altLang="en-US">
                <a:solidFill>
                  <a:schemeClr val="bg1"/>
                </a:solidFill>
              </a:rPr>
              <a:t>Review Questions</a:t>
            </a:r>
          </a:p>
        </p:txBody>
      </p:sp>
      <p:sp>
        <p:nvSpPr>
          <p:cNvPr id="91139" name="Rectangle 3">
            <a:extLst>
              <a:ext uri="{FF2B5EF4-FFF2-40B4-BE49-F238E27FC236}">
                <a16:creationId xmlns:a16="http://schemas.microsoft.com/office/drawing/2014/main" id="{F674AE66-B90F-5C98-6A3D-237F233F4FB2}"/>
              </a:ext>
            </a:extLst>
          </p:cNvPr>
          <p:cNvSpPr>
            <a:spLocks noGrp="1"/>
          </p:cNvSpPr>
          <p:nvPr>
            <p:ph type="body" idx="1"/>
          </p:nvPr>
        </p:nvSpPr>
        <p:spPr/>
        <p:txBody>
          <a:bodyPr/>
          <a:lstStyle/>
          <a:p>
            <a:r>
              <a:rPr lang="en-CA" altLang="en-US">
                <a:solidFill>
                  <a:schemeClr val="bg1"/>
                </a:solidFill>
              </a:rPr>
              <a:t>Pg. 137</a:t>
            </a:r>
          </a:p>
          <a:p>
            <a:pPr lvl="1"/>
            <a:r>
              <a:rPr lang="en-CA" altLang="en-US">
                <a:solidFill>
                  <a:schemeClr val="bg1"/>
                </a:solidFill>
              </a:rPr>
              <a:t>#3,4,6-14, 16, 19, 21, 22, 25-29, 31, 34-39, 41, 43, 47, 48, 51, 57, 60</a:t>
            </a:r>
          </a:p>
          <a:p>
            <a:pPr lvl="1"/>
            <a:endParaRPr lang="en-CA" altLang="en-US">
              <a:solidFill>
                <a:schemeClr val="bg1"/>
              </a:solidFill>
            </a:endParaRPr>
          </a:p>
          <a:p>
            <a:pPr lvl="1"/>
            <a:r>
              <a:rPr lang="en-CA" altLang="en-US">
                <a:solidFill>
                  <a:schemeClr val="bg1"/>
                </a:solidFill>
              </a:rPr>
              <a:t>brdebenham@cbe.ab.ca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CF38713-A015-3DDE-5DBF-2B299E8668A1}"/>
              </a:ext>
            </a:extLst>
          </p:cNvPr>
          <p:cNvSpPr>
            <a:spLocks noGrp="1"/>
          </p:cNvSpPr>
          <p:nvPr>
            <p:ph type="title"/>
          </p:nvPr>
        </p:nvSpPr>
        <p:spPr/>
        <p:txBody>
          <a:bodyPr/>
          <a:lstStyle/>
          <a:p>
            <a:pPr eaLnBrk="1" hangingPunct="1"/>
            <a:r>
              <a:rPr lang="en-US" altLang="en-US">
                <a:solidFill>
                  <a:schemeClr val="bg1"/>
                </a:solidFill>
              </a:rPr>
              <a:t>Multiple Lewis Structures</a:t>
            </a:r>
          </a:p>
        </p:txBody>
      </p:sp>
      <p:sp>
        <p:nvSpPr>
          <p:cNvPr id="8195" name="Content Placeholder 2">
            <a:extLst>
              <a:ext uri="{FF2B5EF4-FFF2-40B4-BE49-F238E27FC236}">
                <a16:creationId xmlns:a16="http://schemas.microsoft.com/office/drawing/2014/main" id="{844E7931-4548-2976-1166-8965405FAE69}"/>
              </a:ext>
            </a:extLst>
          </p:cNvPr>
          <p:cNvSpPr>
            <a:spLocks noGrp="1"/>
          </p:cNvSpPr>
          <p:nvPr>
            <p:ph idx="1"/>
          </p:nvPr>
        </p:nvSpPr>
        <p:spPr/>
        <p:txBody>
          <a:bodyPr/>
          <a:lstStyle/>
          <a:p>
            <a:pPr eaLnBrk="1" hangingPunct="1"/>
            <a:r>
              <a:rPr lang="en-US" altLang="en-US">
                <a:solidFill>
                  <a:schemeClr val="bg1"/>
                </a:solidFill>
              </a:rPr>
              <a:t>Some molecules can have more than one possible Lewis structure, usually when one single bond and one double bond can be exchanged within the rules of drawing Lewis structures</a:t>
            </a:r>
          </a:p>
          <a:p>
            <a:pPr eaLnBrk="1" hangingPunct="1"/>
            <a:r>
              <a:rPr lang="en-US" altLang="en-US">
                <a:solidFill>
                  <a:schemeClr val="bg1"/>
                </a:solidFill>
              </a:rPr>
              <a:t>Example of SO</a:t>
            </a:r>
            <a:r>
              <a:rPr lang="en-US" altLang="en-US" baseline="-25000">
                <a:solidFill>
                  <a:schemeClr val="bg1"/>
                </a:solidFill>
              </a:rPr>
              <a:t>2</a:t>
            </a:r>
            <a:r>
              <a:rPr lang="en-US" altLang="en-US">
                <a:solidFill>
                  <a:schemeClr val="bg1"/>
                </a:solidFill>
              </a:rPr>
              <a:t> (g)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2">
            <a:extLst>
              <a:ext uri="{FF2B5EF4-FFF2-40B4-BE49-F238E27FC236}">
                <a16:creationId xmlns:a16="http://schemas.microsoft.com/office/drawing/2014/main" id="{4472B242-A347-464E-DD08-DDA89A0FEF51}"/>
              </a:ext>
            </a:extLst>
          </p:cNvPr>
          <p:cNvSpPr txBox="1">
            <a:spLocks noChangeArrowheads="1"/>
          </p:cNvSpPr>
          <p:nvPr/>
        </p:nvSpPr>
        <p:spPr bwMode="auto">
          <a:xfrm>
            <a:off x="2057400" y="1143000"/>
            <a:ext cx="5638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latin typeface="Georgia" panose="02040502050405020303" pitchFamily="18" charset="0"/>
              </a:rPr>
              <a:t>This powerpoint was kindly donated to</a:t>
            </a:r>
          </a:p>
          <a:p>
            <a:pPr eaLnBrk="1" hangingPunct="1"/>
            <a:r>
              <a:rPr lang="en-GB" altLang="en-US">
                <a:solidFill>
                  <a:schemeClr val="bg1"/>
                </a:solidFill>
                <a:latin typeface="Georgia" panose="02040502050405020303" pitchFamily="18" charset="0"/>
                <a:hlinkClick r:id="rId3"/>
              </a:rPr>
              <a:t>www.worldofteaching.com</a:t>
            </a:r>
            <a:endParaRPr lang="en-GB" altLang="en-US">
              <a:solidFill>
                <a:schemeClr val="bg1"/>
              </a:solidFill>
              <a:latin typeface="Georgia" panose="02040502050405020303" pitchFamily="18" charset="0"/>
            </a:endParaRPr>
          </a:p>
          <a:p>
            <a:pPr eaLnBrk="1" hangingPunct="1"/>
            <a:endParaRPr lang="en-GB" altLang="en-US">
              <a:solidFill>
                <a:schemeClr val="bg1"/>
              </a:solidFill>
              <a:latin typeface="Georgia" panose="02040502050405020303" pitchFamily="18" charset="0"/>
            </a:endParaRPr>
          </a:p>
          <a:p>
            <a:pPr eaLnBrk="1" hangingPunct="1"/>
            <a:endParaRPr lang="en-GB" altLang="en-US">
              <a:solidFill>
                <a:schemeClr val="bg1"/>
              </a:solidFill>
              <a:latin typeface="Georgia" panose="02040502050405020303" pitchFamily="18" charset="0"/>
            </a:endParaRPr>
          </a:p>
          <a:p>
            <a:pPr eaLnBrk="1" hangingPunct="1"/>
            <a:r>
              <a:rPr lang="en-GB" altLang="en-US">
                <a:solidFill>
                  <a:schemeClr val="bg1"/>
                </a:solidFill>
                <a:latin typeface="Georgia" panose="02040502050405020303" pitchFamily="18" charset="0"/>
                <a:hlinkClick r:id="rId3"/>
              </a:rPr>
              <a:t>http://www.worldofteaching.com</a:t>
            </a:r>
            <a:endParaRPr lang="en-GB" altLang="en-US">
              <a:solidFill>
                <a:schemeClr val="bg1"/>
              </a:solidFill>
              <a:latin typeface="Georgia" panose="02040502050405020303" pitchFamily="18" charset="0"/>
            </a:endParaRPr>
          </a:p>
          <a:p>
            <a:pPr eaLnBrk="1" hangingPunct="1"/>
            <a:r>
              <a:rPr lang="en-GB" altLang="en-US">
                <a:solidFill>
                  <a:schemeClr val="bg1"/>
                </a:solidFill>
                <a:latin typeface="Georgia" panose="02040502050405020303" pitchFamily="18" charset="0"/>
              </a:rPr>
              <a:t>Is home to well over a thousand powerpoints submitted by teachers. This a free site. Please visit and I hope it will help in your teaching</a:t>
            </a:r>
          </a:p>
        </p:txBody>
      </p:sp>
    </p:spTree>
  </p:cSld>
  <p:clrMapOvr>
    <a:masterClrMapping/>
  </p:clrMapOvr>
  <p:transition advTm="2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D20880C-5FB9-7614-7FF0-B7BCD2CEF61B}"/>
              </a:ext>
            </a:extLst>
          </p:cNvPr>
          <p:cNvSpPr>
            <a:spLocks noGrp="1"/>
          </p:cNvSpPr>
          <p:nvPr>
            <p:ph type="title"/>
          </p:nvPr>
        </p:nvSpPr>
        <p:spPr/>
        <p:txBody>
          <a:bodyPr/>
          <a:lstStyle/>
          <a:p>
            <a:pPr eaLnBrk="1" hangingPunct="1"/>
            <a:r>
              <a:rPr lang="en-US" altLang="en-US">
                <a:solidFill>
                  <a:schemeClr val="bg1"/>
                </a:solidFill>
              </a:rPr>
              <a:t>Structural Diagrams</a:t>
            </a:r>
          </a:p>
        </p:txBody>
      </p:sp>
      <p:sp>
        <p:nvSpPr>
          <p:cNvPr id="10243" name="Content Placeholder 2">
            <a:extLst>
              <a:ext uri="{FF2B5EF4-FFF2-40B4-BE49-F238E27FC236}">
                <a16:creationId xmlns:a16="http://schemas.microsoft.com/office/drawing/2014/main" id="{BD4F5787-FFDD-CC07-9461-2C9F1C82C721}"/>
              </a:ext>
            </a:extLst>
          </p:cNvPr>
          <p:cNvSpPr>
            <a:spLocks noGrp="1"/>
          </p:cNvSpPr>
          <p:nvPr>
            <p:ph idx="1"/>
          </p:nvPr>
        </p:nvSpPr>
        <p:spPr/>
        <p:txBody>
          <a:bodyPr/>
          <a:lstStyle/>
          <a:p>
            <a:pPr eaLnBrk="1" hangingPunct="1"/>
            <a:r>
              <a:rPr lang="en-US" altLang="en-US">
                <a:solidFill>
                  <a:schemeClr val="bg1"/>
                </a:solidFill>
              </a:rPr>
              <a:t>Lewis Diagrams can be converted to structural diagrams for convenience</a:t>
            </a:r>
          </a:p>
          <a:p>
            <a:pPr eaLnBrk="1" hangingPunct="1"/>
            <a:r>
              <a:rPr lang="en-US" altLang="en-US">
                <a:solidFill>
                  <a:schemeClr val="bg1"/>
                </a:solidFill>
              </a:rPr>
              <a:t>Structural diagrams use lines to represent a bond, or a pair of electrons, but it does not show lone electron pairs</a:t>
            </a:r>
          </a:p>
          <a:p>
            <a:pPr eaLnBrk="1" hangingPunct="1"/>
            <a:r>
              <a:rPr lang="en-US" altLang="en-US">
                <a:solidFill>
                  <a:schemeClr val="bg1"/>
                </a:solidFill>
              </a:rPr>
              <a:t>Example: Chlorine Gas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a:extLst>
              <a:ext uri="{FF2B5EF4-FFF2-40B4-BE49-F238E27FC236}">
                <a16:creationId xmlns:a16="http://schemas.microsoft.com/office/drawing/2014/main" id="{1A22B581-E1F8-9D1F-FBBD-77F69000064D}"/>
              </a:ext>
            </a:extLst>
          </p:cNvPr>
          <p:cNvSpPr>
            <a:spLocks noGrp="1"/>
          </p:cNvSpPr>
          <p:nvPr>
            <p:ph type="title"/>
          </p:nvPr>
        </p:nvSpPr>
        <p:spPr/>
        <p:txBody>
          <a:bodyPr/>
          <a:lstStyle/>
          <a:p>
            <a:pPr eaLnBrk="1" hangingPunct="1"/>
            <a:r>
              <a:rPr lang="en-US" altLang="en-US">
                <a:solidFill>
                  <a:schemeClr val="bg1"/>
                </a:solidFill>
              </a:rPr>
              <a:t>Lewis Dot Diagram Worksheet</a:t>
            </a:r>
          </a:p>
        </p:txBody>
      </p:sp>
      <p:sp>
        <p:nvSpPr>
          <p:cNvPr id="9219" name="Content Placeholder 5">
            <a:extLst>
              <a:ext uri="{FF2B5EF4-FFF2-40B4-BE49-F238E27FC236}">
                <a16:creationId xmlns:a16="http://schemas.microsoft.com/office/drawing/2014/main" id="{66A2001E-D3E6-6D70-70A2-569B58175023}"/>
              </a:ext>
            </a:extLst>
          </p:cNvPr>
          <p:cNvSpPr>
            <a:spLocks noGrp="1"/>
          </p:cNvSpPr>
          <p:nvPr>
            <p:ph idx="1"/>
          </p:nvPr>
        </p:nvSpPr>
        <p:spPr/>
        <p:txBody>
          <a:bodyPr/>
          <a:lstStyle/>
          <a:p>
            <a:pPr eaLnBrk="1" hangingPunct="1"/>
            <a:r>
              <a:rPr lang="en-US" altLang="en-US">
                <a:solidFill>
                  <a:schemeClr val="bg1"/>
                </a:solidFill>
              </a:rPr>
              <a:t>Using the rules for drawing Lewis dot diagrams, complete the worksheet (LDD and structural)</a:t>
            </a:r>
          </a:p>
          <a:p>
            <a:pPr eaLnBrk="1" hangingPunct="1"/>
            <a:r>
              <a:rPr lang="en-US" altLang="en-US">
                <a:solidFill>
                  <a:schemeClr val="bg1"/>
                </a:solidFill>
              </a:rPr>
              <a:t>For extra practice, try the Lewis Structures Thought Lab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2298</Words>
  <Application>Microsoft Office PowerPoint</Application>
  <PresentationFormat>On-screen Show (4:3)</PresentationFormat>
  <Paragraphs>238</Paragraphs>
  <Slides>70</Slides>
  <Notes>70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Georgia</vt:lpstr>
      <vt:lpstr>Office Theme</vt:lpstr>
      <vt:lpstr>Unit 2: Bonding</vt:lpstr>
      <vt:lpstr>Overview</vt:lpstr>
      <vt:lpstr>Covalent Bonding</vt:lpstr>
      <vt:lpstr>Lewis Dot Diagrams </vt:lpstr>
      <vt:lpstr>Lewis Dot Diagrams for Hydrogen and Chlorine Gas</vt:lpstr>
      <vt:lpstr>Multiple Bonds</vt:lpstr>
      <vt:lpstr>Multiple Lewis Structures</vt:lpstr>
      <vt:lpstr>Structural Diagrams</vt:lpstr>
      <vt:lpstr>Lewis Dot Diagram Worksheet</vt:lpstr>
      <vt:lpstr>Stereochemistry – The Structures of Molecular Compounds</vt:lpstr>
      <vt:lpstr>PowerPoint Presentation</vt:lpstr>
      <vt:lpstr>Linear</vt:lpstr>
      <vt:lpstr>Trigonal Planar</vt:lpstr>
      <vt:lpstr>Tetrahedral</vt:lpstr>
      <vt:lpstr>Information Summary</vt:lpstr>
      <vt:lpstr>Steps to Predicting Molecular Shapes</vt:lpstr>
      <vt:lpstr>Electronegativity</vt:lpstr>
      <vt:lpstr>PowerPoint Presentation</vt:lpstr>
      <vt:lpstr>PowerPoint Presentation</vt:lpstr>
      <vt:lpstr>Electronegativity </vt:lpstr>
      <vt:lpstr>Atom Size</vt:lpstr>
      <vt:lpstr>Atom size</vt:lpstr>
      <vt:lpstr>PowerPoint Presentation</vt:lpstr>
      <vt:lpstr>PowerPoint Presentation</vt:lpstr>
      <vt:lpstr>PowerPoint Presentation</vt:lpstr>
      <vt:lpstr>PowerPoint Presentation</vt:lpstr>
      <vt:lpstr>Polar Molecules</vt:lpstr>
      <vt:lpstr>Ionic Bonds</vt:lpstr>
      <vt:lpstr>Electron Exchange and Ionic Bond Formation</vt:lpstr>
      <vt:lpstr>Metallic Bonding</vt:lpstr>
      <vt:lpstr>PowerPoint Presentation</vt:lpstr>
      <vt:lpstr>PowerPoint Presentation</vt:lpstr>
      <vt:lpstr>Ionic Crystals</vt:lpstr>
      <vt:lpstr>PowerPoint Presentation</vt:lpstr>
      <vt:lpstr>PowerPoint Presentation</vt:lpstr>
      <vt:lpstr>PowerPoint Presentation</vt:lpstr>
      <vt:lpstr>PowerPoint Presentation</vt:lpstr>
      <vt:lpstr>PowerPoint Presentation</vt:lpstr>
      <vt:lpstr>Crystal formation</vt:lpstr>
      <vt:lpstr>PowerPoint Presentation</vt:lpstr>
      <vt:lpstr>Network Solids</vt:lpstr>
      <vt:lpstr>PowerPoint Presentation</vt:lpstr>
      <vt:lpstr>Questions</vt:lpstr>
      <vt:lpstr>Intermolecular Forces</vt:lpstr>
      <vt:lpstr>Dipole-Dipole Forces</vt:lpstr>
      <vt:lpstr>Dipole-Dipole Attractions</vt:lpstr>
      <vt:lpstr>PowerPoint Presentation</vt:lpstr>
      <vt:lpstr>Hydrogen Bonding</vt:lpstr>
      <vt:lpstr>PowerPoint Presentation</vt:lpstr>
      <vt:lpstr>Hydrogen Bonding in Water</vt:lpstr>
      <vt:lpstr>Hydrogen Bonds in Ice</vt:lpstr>
      <vt:lpstr>PowerPoint Presentation</vt:lpstr>
      <vt:lpstr>Unique Properties Reading</vt:lpstr>
      <vt:lpstr>London Dispersion Forces</vt:lpstr>
      <vt:lpstr>PowerPoint Presentation</vt:lpstr>
      <vt:lpstr>PowerPoint Presentation</vt:lpstr>
      <vt:lpstr>PowerPoint Presentation</vt:lpstr>
      <vt:lpstr>Factors Affecting Magnitude</vt:lpstr>
      <vt:lpstr>Structures and Properties of Compounds</vt:lpstr>
      <vt:lpstr>Time of Hydrogen Bonding</vt:lpstr>
      <vt:lpstr>Melting and Boiling Points</vt:lpstr>
      <vt:lpstr>PowerPoint Presentation</vt:lpstr>
      <vt:lpstr>Molecular Forces</vt:lpstr>
      <vt:lpstr>PowerPoint Presentation</vt:lpstr>
      <vt:lpstr>Mechanical Properties of Solids</vt:lpstr>
      <vt:lpstr>Conductivity</vt:lpstr>
      <vt:lpstr>PowerPoint Presentation</vt:lpstr>
      <vt:lpstr>PowerPoint Presentation</vt:lpstr>
      <vt:lpstr>Review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dc:title>
  <dc:creator>Brian Dedenham</dc:creator>
  <cp:lastModifiedBy>Nayan GRIFFITHS</cp:lastModifiedBy>
  <cp:revision>94</cp:revision>
  <dcterms:created xsi:type="dcterms:W3CDTF">2008-02-24T22:22:48Z</dcterms:created>
  <dcterms:modified xsi:type="dcterms:W3CDTF">2023-05-23T21:19:30Z</dcterms:modified>
</cp:coreProperties>
</file>